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4"/>
  </p:notesMasterIdLst>
  <p:sldIdLst>
    <p:sldId id="259" r:id="rId2"/>
    <p:sldId id="360" r:id="rId3"/>
    <p:sldId id="340" r:id="rId4"/>
    <p:sldId id="332" r:id="rId5"/>
    <p:sldId id="341" r:id="rId6"/>
    <p:sldId id="348" r:id="rId7"/>
    <p:sldId id="334" r:id="rId8"/>
    <p:sldId id="410" r:id="rId9"/>
    <p:sldId id="349" r:id="rId10"/>
    <p:sldId id="359" r:id="rId11"/>
    <p:sldId id="365" r:id="rId12"/>
    <p:sldId id="366" r:id="rId13"/>
    <p:sldId id="363" r:id="rId14"/>
    <p:sldId id="411" r:id="rId15"/>
    <p:sldId id="355" r:id="rId16"/>
    <p:sldId id="263" r:id="rId17"/>
    <p:sldId id="265" r:id="rId18"/>
    <p:sldId id="266" r:id="rId19"/>
    <p:sldId id="264" r:id="rId20"/>
    <p:sldId id="267" r:id="rId21"/>
    <p:sldId id="370" r:id="rId22"/>
    <p:sldId id="268" r:id="rId23"/>
    <p:sldId id="367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371" r:id="rId34"/>
    <p:sldId id="372" r:id="rId35"/>
    <p:sldId id="414" r:id="rId36"/>
    <p:sldId id="415" r:id="rId37"/>
    <p:sldId id="412" r:id="rId38"/>
    <p:sldId id="413" r:id="rId39"/>
    <p:sldId id="381" r:id="rId40"/>
    <p:sldId id="382" r:id="rId41"/>
    <p:sldId id="383" r:id="rId42"/>
    <p:sldId id="384" r:id="rId43"/>
    <p:sldId id="419" r:id="rId44"/>
    <p:sldId id="385" r:id="rId45"/>
    <p:sldId id="389" r:id="rId46"/>
    <p:sldId id="390" r:id="rId47"/>
    <p:sldId id="416" r:id="rId48"/>
    <p:sldId id="417" r:id="rId49"/>
    <p:sldId id="418" r:id="rId50"/>
    <p:sldId id="394" r:id="rId51"/>
    <p:sldId id="420" r:id="rId52"/>
    <p:sldId id="433" r:id="rId53"/>
    <p:sldId id="431" r:id="rId54"/>
    <p:sldId id="405" r:id="rId55"/>
    <p:sldId id="421" r:id="rId56"/>
    <p:sldId id="425" r:id="rId57"/>
    <p:sldId id="427" r:id="rId58"/>
    <p:sldId id="426" r:id="rId59"/>
    <p:sldId id="423" r:id="rId60"/>
    <p:sldId id="428" r:id="rId61"/>
    <p:sldId id="424" r:id="rId62"/>
    <p:sldId id="432" r:id="rId63"/>
    <p:sldId id="422" r:id="rId64"/>
    <p:sldId id="434" r:id="rId65"/>
    <p:sldId id="435" r:id="rId66"/>
    <p:sldId id="437" r:id="rId67"/>
    <p:sldId id="471" r:id="rId68"/>
    <p:sldId id="438" r:id="rId69"/>
    <p:sldId id="439" r:id="rId70"/>
    <p:sldId id="440" r:id="rId71"/>
    <p:sldId id="441" r:id="rId72"/>
    <p:sldId id="442" r:id="rId73"/>
    <p:sldId id="443" r:id="rId74"/>
    <p:sldId id="444" r:id="rId75"/>
    <p:sldId id="472" r:id="rId76"/>
    <p:sldId id="445" r:id="rId77"/>
    <p:sldId id="446" r:id="rId78"/>
    <p:sldId id="447" r:id="rId79"/>
    <p:sldId id="465" r:id="rId80"/>
    <p:sldId id="466" r:id="rId81"/>
    <p:sldId id="467" r:id="rId82"/>
    <p:sldId id="470" r:id="rId8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NER OKTIK" initials="SO" lastIdx="1" clrIdx="0">
    <p:extLst>
      <p:ext uri="{19B8F6BF-5375-455C-9EA6-DF929625EA0E}">
        <p15:presenceInfo xmlns:p15="http://schemas.microsoft.com/office/powerpoint/2012/main" userId="S-1-5-21-306594232-1623972986-947327789-3372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0" d="100"/>
          <a:sy n="70" d="100"/>
        </p:scale>
        <p:origin x="136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3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ofPieChart>
        <c:ofPieType val="bar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pattFill prst="ltUp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1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E9FF-4A22-B62D-0CF711861AD1}"/>
              </c:ext>
            </c:extLst>
          </c:dPt>
          <c:dPt>
            <c:idx val="1"/>
            <c:bubble3D val="0"/>
            <c:spPr>
              <a:pattFill prst="ltUp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2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E9FF-4A22-B62D-0CF711861AD1}"/>
              </c:ext>
            </c:extLst>
          </c:dPt>
          <c:dPt>
            <c:idx val="2"/>
            <c:bubble3D val="0"/>
            <c:spPr>
              <a:pattFill prst="ltUpDiag">
                <a:fgClr>
                  <a:schemeClr val="accent3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3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E9FF-4A22-B62D-0CF711861AD1}"/>
              </c:ext>
            </c:extLst>
          </c:dPt>
          <c:dPt>
            <c:idx val="3"/>
            <c:bubble3D val="0"/>
            <c:spPr>
              <a:pattFill prst="ltUpDiag">
                <a:fgClr>
                  <a:schemeClr val="accent4"/>
                </a:fgClr>
                <a:bgClr>
                  <a:schemeClr val="accent4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4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7-E9FF-4A22-B62D-0CF711861AD1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%79,5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9FF-4A22-B62D-0CF711861AD1}"/>
                </c:ext>
              </c:extLst>
            </c:dLbl>
            <c:dLbl>
              <c:idx val="1"/>
              <c:layout>
                <c:manualLayout>
                  <c:x val="-4.2021092638452356E-2"/>
                  <c:y val="-7.946739631886299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%2,2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9FF-4A22-B62D-0CF711861AD1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%10,1</a:t>
                    </a:r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E9FF-4A22-B62D-0CF711861AD1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18,2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E9FF-4A22-B62D-0CF711861A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Fosil Yakıtlar</c:v>
                </c:pt>
                <c:pt idx="1">
                  <c:v>Nükleer </c:v>
                </c:pt>
                <c:pt idx="2">
                  <c:v>Temiz ve tükenmez Enerjiler</c:v>
                </c:pt>
              </c:strCache>
            </c:strRef>
          </c:cat>
          <c:val>
            <c:numRef>
              <c:f>Sheet1!$B$2:$B$4</c:f>
              <c:numCache>
                <c:formatCode>d\-mmm</c:formatCode>
                <c:ptCount val="3"/>
                <c:pt idx="0" formatCode="General">
                  <c:v>78.3</c:v>
                </c:pt>
                <c:pt idx="1">
                  <c:v>2.6</c:v>
                </c:pt>
                <c:pt idx="2" formatCode="General">
                  <c:v>19.100000000000001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9FF-4A22-B62D-0CF711861AD1}"/>
            </c:ext>
          </c:extLst>
        </c:ser>
        <c:ser>
          <c:idx val="1"/>
          <c:order val="1"/>
          <c:tx>
            <c:strRef>
              <c:f>Sheet1!$C$2:$C$5</c:f>
              <c:strCache>
                <c:ptCount val="4"/>
                <c:pt idx="0">
                  <c:v>78,3</c:v>
                </c:pt>
                <c:pt idx="1">
                  <c:v>02.Oca</c:v>
                </c:pt>
                <c:pt idx="2">
                  <c:v>Geleneksel Biyo Kütlr</c:v>
                </c:pt>
                <c:pt idx="3">
                  <c:v>Modern Temiz ve Tükenmez Enerjiler</c:v>
                </c:pt>
              </c:strCache>
            </c:strRef>
          </c:tx>
          <c:dPt>
            <c:idx val="0"/>
            <c:bubble3D val="0"/>
            <c:spPr>
              <a:pattFill prst="ltUp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1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A-E9FF-4A22-B62D-0CF711861AD1}"/>
              </c:ext>
            </c:extLst>
          </c:dPt>
          <c:dPt>
            <c:idx val="1"/>
            <c:bubble3D val="0"/>
            <c:spPr>
              <a:pattFill prst="ltUp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2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C-E9FF-4A22-B62D-0CF711861AD1}"/>
              </c:ext>
            </c:extLst>
          </c:dPt>
          <c:dPt>
            <c:idx val="2"/>
            <c:bubble3D val="0"/>
            <c:spPr>
              <a:pattFill prst="ltUpDiag">
                <a:fgClr>
                  <a:schemeClr val="accent3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3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E-E9FF-4A22-B62D-0CF711861AD1}"/>
              </c:ext>
            </c:extLst>
          </c:dPt>
          <c:dPt>
            <c:idx val="3"/>
            <c:bubble3D val="0"/>
            <c:spPr>
              <a:pattFill prst="ltUpDiag">
                <a:fgClr>
                  <a:schemeClr val="accent4"/>
                </a:fgClr>
                <a:bgClr>
                  <a:schemeClr val="accent4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4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10-E9FF-4A22-B62D-0CF711861AD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Fosil Yakıtlar</c:v>
                </c:pt>
                <c:pt idx="1">
                  <c:v>Nükleer </c:v>
                </c:pt>
                <c:pt idx="2">
                  <c:v>Temiz ve tükenmez Enerjiler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E9FF-4A22-B62D-0CF711861AD1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gapWidth val="114"/>
        <c:splitType val="pos"/>
        <c:splitPos val="1"/>
        <c:secondPieSize val="75"/>
        <c:serLines>
          <c:spPr>
            <a:ln w="9525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  <c:extLst>
          <c:ext xmlns:c15="http://schemas.microsoft.com/office/drawing/2012/chart" uri="{02D57815-91ED-43cb-92C2-25804820EDAC}">
            <c15:filteredPie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Column2</c:v>
                      </c:pt>
                    </c:strCache>
                  </c:strRef>
                </c:tx>
                <c:dPt>
                  <c:idx val="0"/>
                  <c:bubble3D val="0"/>
                  <c:spPr>
                    <a:pattFill prst="ltUpDiag">
                      <a:fgClr>
                        <a:schemeClr val="accent1"/>
                      </a:fgClr>
                      <a:bgClr>
                        <a:schemeClr val="accent1">
                          <a:lumMod val="20000"/>
                          <a:lumOff val="80000"/>
                        </a:schemeClr>
                      </a:bgClr>
                    </a:pattFill>
                    <a:ln w="19050">
                      <a:solidFill>
                        <a:schemeClr val="lt1"/>
                      </a:solidFill>
                    </a:ln>
                    <a:effectLst>
                      <a:innerShdw blurRad="114300">
                        <a:schemeClr val="accent1"/>
                      </a:inn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13-E9FF-4A22-B62D-0CF711861AD1}"/>
                    </c:ext>
                  </c:extLst>
                </c:dPt>
                <c:dPt>
                  <c:idx val="1"/>
                  <c:bubble3D val="0"/>
                  <c:spPr>
                    <a:pattFill prst="ltUpDiag">
                      <a:fgClr>
                        <a:schemeClr val="accent2"/>
                      </a:fgClr>
                      <a:bgClr>
                        <a:schemeClr val="accent2">
                          <a:lumMod val="20000"/>
                          <a:lumOff val="80000"/>
                        </a:schemeClr>
                      </a:bgClr>
                    </a:pattFill>
                    <a:ln w="19050">
                      <a:solidFill>
                        <a:schemeClr val="lt1"/>
                      </a:solidFill>
                    </a:ln>
                    <a:effectLst>
                      <a:innerShdw blurRad="114300">
                        <a:schemeClr val="accent2"/>
                      </a:inn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15-E9FF-4A22-B62D-0CF711861AD1}"/>
                    </c:ext>
                  </c:extLst>
                </c:dPt>
                <c:dPt>
                  <c:idx val="2"/>
                  <c:bubble3D val="0"/>
                  <c:spPr>
                    <a:pattFill prst="ltUpDiag">
                      <a:fgClr>
                        <a:schemeClr val="accent3"/>
                      </a:fgClr>
                      <a:bgClr>
                        <a:schemeClr val="accent3">
                          <a:lumMod val="20000"/>
                          <a:lumOff val="80000"/>
                        </a:schemeClr>
                      </a:bgClr>
                    </a:pattFill>
                    <a:ln w="19050">
                      <a:solidFill>
                        <a:schemeClr val="lt1"/>
                      </a:solidFill>
                    </a:ln>
                    <a:effectLst>
                      <a:innerShdw blurRad="114300">
                        <a:schemeClr val="accent3"/>
                      </a:inn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17-E9FF-4A22-B62D-0CF711861AD1}"/>
                    </c:ext>
                  </c:extLst>
                </c:dPt>
                <c:dPt>
                  <c:idx val="3"/>
                  <c:bubble3D val="0"/>
                  <c:spPr>
                    <a:pattFill prst="ltUpDiag">
                      <a:fgClr>
                        <a:schemeClr val="accent4"/>
                      </a:fgClr>
                      <a:bgClr>
                        <a:schemeClr val="accent4">
                          <a:lumMod val="20000"/>
                          <a:lumOff val="80000"/>
                        </a:schemeClr>
                      </a:bgClr>
                    </a:pattFill>
                    <a:ln w="19050">
                      <a:solidFill>
                        <a:schemeClr val="lt1"/>
                      </a:solidFill>
                    </a:ln>
                    <a:effectLst>
                      <a:innerShdw blurRad="114300">
                        <a:schemeClr val="accent4"/>
                      </a:inn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19-E9FF-4A22-B62D-0CF711861AD1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8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ctr"/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>
                        <a:solidFill>
                          <a:schemeClr val="tx1">
                            <a:lumMod val="35000"/>
                            <a:lumOff val="65000"/>
                          </a:schemeClr>
                        </a:solidFill>
                      </a:ln>
                      <a:effectLst/>
                    </c:spPr>
                  </c:leaderLines>
                  <c:extLst>
                    <c:ext uri="{CE6537A1-D6FC-4f65-9D91-7224C49458BB}"/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Sheet1!$A$2:$A$4</c15:sqref>
                        </c15:formulaRef>
                      </c:ext>
                    </c:extLst>
                    <c:strCache>
                      <c:ptCount val="3"/>
                      <c:pt idx="0">
                        <c:v>Fosil Yakıtlar</c:v>
                      </c:pt>
                      <c:pt idx="1">
                        <c:v>Nükleer </c:v>
                      </c:pt>
                      <c:pt idx="2">
                        <c:v>Temiz ve tükenmez Enerjiler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Sheet1!$D$2:$D$4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A-E9FF-4A22-B62D-0CF711861AD1}"/>
                  </c:ext>
                </c:extLst>
              </c15:ser>
            </c15:filteredPieSeries>
          </c:ext>
        </c:extLst>
      </c:ofPieChart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tr-TR" dirty="0" smtClean="0"/>
              <a:t>Uluslararası Satışlar</a:t>
            </a:r>
            <a:endParaRPr lang="tr-TR" dirty="0"/>
          </a:p>
        </c:rich>
      </c:tx>
      <c:layout>
        <c:manualLayout>
          <c:xMode val="edge"/>
          <c:yMode val="edge"/>
          <c:x val="0.29830790059065732"/>
          <c:y val="3.62423495754413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Uluslararası Satışlar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302-49A4-868E-52F04CBFC47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302-49A4-868E-52F04CBFC47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302-49A4-868E-52F04CBFC47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302-49A4-868E-52F04CBFC471}"/>
              </c:ext>
            </c:extLst>
          </c:dPt>
          <c:dLbls>
            <c:dLbl>
              <c:idx val="0"/>
              <c:layout>
                <c:manualLayout>
                  <c:x val="0.13550972647654336"/>
                  <c:y val="-9.001540869271137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Cam </a:t>
                    </a:r>
                    <a:r>
                      <a:rPr lang="en-US" dirty="0" err="1" smtClean="0"/>
                      <a:t>Ev</a:t>
                    </a:r>
                    <a:r>
                      <a:rPr lang="en-US" dirty="0" smtClean="0"/>
                      <a:t> </a:t>
                    </a:r>
                    <a:r>
                      <a:rPr lang="en-US" dirty="0" err="1" smtClean="0"/>
                      <a:t>Eşyası</a:t>
                    </a:r>
                    <a:r>
                      <a:rPr lang="en-US" baseline="0" dirty="0"/>
                      <a:t>
</a:t>
                    </a:r>
                    <a:fld id="{023766B2-61DF-441F-AD51-729DFE7388DC}" type="PERCENTAGE">
                      <a:rPr lang="en-US" baseline="0" smtClean="0"/>
                      <a:pPr/>
                      <a:t>[PERCENTAGE]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011329917451748"/>
                      <c:h val="0.2579204649180474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302-49A4-868E-52F04CBFC471}"/>
                </c:ext>
              </c:extLst>
            </c:dLbl>
            <c:dLbl>
              <c:idx val="1"/>
              <c:layout>
                <c:manualLayout>
                  <c:x val="0.13568943965431182"/>
                  <c:y val="8.420186250200589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Düzcam</a:t>
                    </a:r>
                    <a:r>
                      <a:rPr lang="en-US" baseline="0" dirty="0"/>
                      <a:t>
</a:t>
                    </a:r>
                    <a:fld id="{6D260A7F-8B8A-4478-89B2-BF2C110FA771}" type="PERCENTAGE">
                      <a:rPr lang="en-US" baseline="0" smtClean="0"/>
                      <a:pPr/>
                      <a:t>[PERCENTAGE]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477753505405372"/>
                      <c:h val="0.2927441104456442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302-49A4-868E-52F04CBFC471}"/>
                </c:ext>
              </c:extLst>
            </c:dLbl>
            <c:dLbl>
              <c:idx val="2"/>
              <c:layout>
                <c:manualLayout>
                  <c:x val="-0.25126158650793334"/>
                  <c:y val="-2.4767791173390067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Cam </a:t>
                    </a:r>
                    <a:r>
                      <a:rPr lang="en-US" dirty="0" err="1" smtClean="0"/>
                      <a:t>AMbalaj</a:t>
                    </a:r>
                    <a:r>
                      <a:rPr lang="en-US" baseline="0" dirty="0"/>
                      <a:t>
</a:t>
                    </a:r>
                    <a:fld id="{BB72615D-6516-48A4-A95D-9345937B571C}" type="PERCENTAGE">
                      <a:rPr lang="en-US" baseline="0" smtClean="0"/>
                      <a:pPr/>
                      <a:t>[PERCENTAGE]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424506487645716"/>
                      <c:h val="0.1965617736733943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302-49A4-868E-52F04CBFC471}"/>
                </c:ext>
              </c:extLst>
            </c:dLbl>
            <c:dLbl>
              <c:idx val="3"/>
              <c:layout>
                <c:manualLayout>
                  <c:x val="-0.18477789448040927"/>
                  <c:y val="-7.9305073135211707E-2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 smtClean="0"/>
                      <a:t>Kimyasallar</a:t>
                    </a:r>
                    <a:r>
                      <a:rPr lang="en-US" baseline="0" dirty="0"/>
                      <a:t>
</a:t>
                    </a:r>
                    <a:fld id="{2152DDB4-2DE7-44A8-9D5B-A08E04564A2C}" type="PERCENTAGE">
                      <a:rPr lang="en-US" baseline="0" smtClean="0"/>
                      <a:pPr/>
                      <a:t>[PERCENTAGE]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700953278567408"/>
                      <c:h val="0.2576564637999250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7302-49A4-868E-52F04CBFC471}"/>
                </c:ext>
              </c:extLst>
            </c:dLbl>
            <c:numFmt formatCode="%\ 0" sourceLinked="0"/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Sheet1!$A$2:$A$5</c:f>
              <c:strCache>
                <c:ptCount val="4"/>
                <c:pt idx="0">
                  <c:v>Glassware</c:v>
                </c:pt>
                <c:pt idx="1">
                  <c:v>Flat Glass</c:v>
                </c:pt>
                <c:pt idx="2">
                  <c:v>Glas Packaging</c:v>
                </c:pt>
                <c:pt idx="3">
                  <c:v>Chemicals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0.18</c:v>
                </c:pt>
                <c:pt idx="1">
                  <c:v>0.35</c:v>
                </c:pt>
                <c:pt idx="2">
                  <c:v>0.18</c:v>
                </c:pt>
                <c:pt idx="3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302-49A4-868E-52F04CBFC4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9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184716350465666"/>
          <c:y val="4.3829692310540118E-2"/>
          <c:w val="0.78475142745244919"/>
          <c:h val="0.779244554309757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Sheet1!$A$1:$A$7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Sheet1!$B$1:$B$7</c:f>
              <c:numCache>
                <c:formatCode>General</c:formatCode>
                <c:ptCount val="7"/>
                <c:pt idx="0">
                  <c:v>5</c:v>
                </c:pt>
                <c:pt idx="1">
                  <c:v>6</c:v>
                </c:pt>
                <c:pt idx="2">
                  <c:v>40.200000000000003</c:v>
                </c:pt>
                <c:pt idx="3">
                  <c:v>248.8</c:v>
                </c:pt>
                <c:pt idx="4">
                  <c:v>832.5</c:v>
                </c:pt>
                <c:pt idx="5">
                  <c:v>3420.7</c:v>
                </c:pt>
                <c:pt idx="6">
                  <c:v>4627.8999999999996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96-4134-AD06-CC7421687E7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41726696"/>
        <c:axId val="441728008"/>
      </c:barChart>
      <c:catAx>
        <c:axId val="4417266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tr-TR" dirty="0" err="1" smtClean="0"/>
                  <a:t>Years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1728008"/>
        <c:crosses val="autoZero"/>
        <c:auto val="1"/>
        <c:lblAlgn val="ctr"/>
        <c:lblOffset val="100"/>
        <c:noMultiLvlLbl val="0"/>
      </c:catAx>
      <c:valAx>
        <c:axId val="441728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tr-TR" sz="1600" dirty="0" err="1" smtClean="0"/>
                  <a:t>Fotovoltaik</a:t>
                </a:r>
                <a:r>
                  <a:rPr lang="tr-TR" sz="1600" dirty="0" smtClean="0"/>
                  <a:t> Santralları Güç Kapasitesi (</a:t>
                </a:r>
                <a:r>
                  <a:rPr lang="tr-TR" sz="1600" dirty="0" err="1" smtClean="0"/>
                  <a:t>MWp</a:t>
                </a:r>
                <a:r>
                  <a:rPr lang="tr-TR" sz="1600" dirty="0" smtClean="0"/>
                  <a:t>)</a:t>
                </a:r>
                <a:endParaRPr lang="en-US" sz="1400" dirty="0"/>
              </a:p>
            </c:rich>
          </c:tx>
          <c:layout>
            <c:manualLayout>
              <c:xMode val="edge"/>
              <c:yMode val="edge"/>
              <c:x val="2.1657990823015349E-2"/>
              <c:y val="0.1040224003089697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1726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Satışlar</a:t>
            </a:r>
            <a:r>
              <a:rPr lang="tr-TR" sz="1600" b="1"/>
              <a:t>ın Dağılımı</a:t>
            </a:r>
            <a:endParaRPr lang="en-US" sz="1600" b="1"/>
          </a:p>
        </c:rich>
      </c:tx>
      <c:layout>
        <c:manualLayout>
          <c:xMode val="edge"/>
          <c:yMode val="edge"/>
          <c:x val="0.32138326901771841"/>
          <c:y val="2.69750197309252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202382280118668"/>
          <c:y val="0.14528090058106899"/>
          <c:w val="0.30076658264742401"/>
          <c:h val="0.6137029114135298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Satışlar</c:v>
                </c:pt>
              </c:strCache>
            </c:strRef>
          </c:tx>
          <c:dPt>
            <c:idx val="0"/>
            <c:bubble3D val="0"/>
            <c:explosion val="14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95A-4A4C-98B9-EC16C16F427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95A-4A4C-98B9-EC16C16F427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95A-4A4C-98B9-EC16C16F427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95A-4A4C-98B9-EC16C16F4273}"/>
              </c:ext>
            </c:extLst>
          </c:dPt>
          <c:dLbls>
            <c:dLbl>
              <c:idx val="0"/>
              <c:layout>
                <c:manualLayout>
                  <c:x val="0.15081228633064583"/>
                  <c:y val="-0.14419365777735269"/>
                </c:manualLayout>
              </c:layout>
              <c:tx>
                <c:rich>
                  <a:bodyPr/>
                  <a:lstStyle/>
                  <a:p>
                    <a:fld id="{52081A87-E420-4142-8434-2E1AE8EB6722}" type="CATEGORYNAME">
                      <a:rPr lang="en-US"/>
                      <a:pPr/>
                      <a:t>[CATEGORY NAME]</a:t>
                    </a:fld>
                    <a:endParaRPr lang="en-US" dirty="0"/>
                  </a:p>
                  <a:p>
                    <a:r>
                      <a:rPr lang="en-US" dirty="0"/>
                      <a:t> </a:t>
                    </a:r>
                    <a:r>
                      <a:rPr lang="en-US" dirty="0" smtClean="0"/>
                      <a:t>%60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504506484314354"/>
                      <c:h val="0.3717054381122804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95A-4A4C-98B9-EC16C16F4273}"/>
                </c:ext>
              </c:extLst>
            </c:dLbl>
            <c:dLbl>
              <c:idx val="1"/>
              <c:layout>
                <c:manualLayout>
                  <c:x val="-0.13171934598826704"/>
                  <c:y val="-4.0689848740005766E-2"/>
                </c:manualLayout>
              </c:layout>
              <c:tx>
                <c:rich>
                  <a:bodyPr/>
                  <a:lstStyle/>
                  <a:p>
                    <a:fld id="{4AAE4272-3F9C-4BC9-8DAE-89EB579924C5}" type="CATEGORYNAME">
                      <a:rPr lang="en-US"/>
                      <a:pPr/>
                      <a:t>[CATEGORY NAME]</a:t>
                    </a:fld>
                    <a:endParaRPr lang="en-US" dirty="0"/>
                  </a:p>
                  <a:p>
                    <a:r>
                      <a:rPr lang="en-US" dirty="0"/>
                      <a:t> </a:t>
                    </a:r>
                    <a:r>
                      <a:rPr lang="en-US" dirty="0" smtClean="0"/>
                      <a:t>%40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981412023812478"/>
                      <c:h val="0.3214627701738624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95A-4A4C-98B9-EC16C16F4273}"/>
                </c:ext>
              </c:extLst>
            </c:dLbl>
            <c:numFmt formatCode="%\ 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Uluslararası</c:v>
                </c:pt>
                <c:pt idx="1">
                  <c:v>Türkiye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0.51</c:v>
                </c:pt>
                <c:pt idx="1">
                  <c:v>0.46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95A-4A4C-98B9-EC16C16F427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14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tr-TR" sz="1600" b="0" dirty="0" smtClean="0">
                <a:latin typeface="Arial" panose="020B0604020202020204" pitchFamily="34" charset="0"/>
                <a:cs typeface="Arial" panose="020B0604020202020204" pitchFamily="34" charset="0"/>
              </a:rPr>
              <a:t>Çalışan</a:t>
            </a:r>
            <a:r>
              <a:rPr lang="tr-TR" sz="1600" b="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Sayısı</a:t>
            </a:r>
            <a:endParaRPr lang="en-US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21551152350700126"/>
          <c:y val="5.32477715947318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Çalışan Sayısı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fld id="{524694E9-8537-4172-807E-2DF973EDCEB5}" type="VALUE">
                      <a:rPr lang="en-US" smtClean="0"/>
                      <a:pPr/>
                      <a:t>[VALUE]</a:t>
                    </a:fld>
                    <a:r>
                      <a:rPr lang="en-US" smtClean="0"/>
                      <a:t>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6CC-4A3D-AC43-400EC4E1BF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Sheet1!$B$2:$B$6</c:f>
              <c:numCache>
                <c:formatCode>#,##0</c:formatCode>
                <c:ptCount val="5"/>
                <c:pt idx="0">
                  <c:v>20241</c:v>
                </c:pt>
                <c:pt idx="1">
                  <c:v>21034</c:v>
                </c:pt>
                <c:pt idx="2">
                  <c:v>21049</c:v>
                </c:pt>
                <c:pt idx="3">
                  <c:v>21262</c:v>
                </c:pt>
                <c:pt idx="4">
                  <c:v>21327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CC-4A3D-AC43-400EC4E1BF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1"/>
        <c:overlap val="-7"/>
        <c:axId val="325954568"/>
        <c:axId val="325955352"/>
      </c:barChart>
      <c:catAx>
        <c:axId val="325954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5955352"/>
        <c:crosses val="autoZero"/>
        <c:auto val="1"/>
        <c:lblAlgn val="ctr"/>
        <c:lblOffset val="100"/>
        <c:noMultiLvlLbl val="0"/>
      </c:catAx>
      <c:valAx>
        <c:axId val="325955352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325954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tr-TR" sz="1600" b="0" dirty="0" smtClean="0">
                <a:latin typeface="Arial" panose="020B0604020202020204" pitchFamily="34" charset="0"/>
                <a:cs typeface="Arial" panose="020B0604020202020204" pitchFamily="34" charset="0"/>
              </a:rPr>
              <a:t>Cam</a:t>
            </a:r>
            <a:r>
              <a:rPr lang="tr-TR" sz="1600" b="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Üretimi (</a:t>
            </a:r>
            <a:r>
              <a:rPr lang="tr-TR" sz="1600" b="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BinTon</a:t>
            </a:r>
            <a:r>
              <a:rPr lang="tr-TR" sz="1600" b="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2620346680008987"/>
          <c:y val="7.14105744631366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Cam Üretimi (000 ton)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fld id="{524694E9-8537-4172-807E-2DF973EDCEB5}" type="VALUE">
                      <a:rPr lang="en-US" smtClean="0"/>
                      <a:pPr/>
                      <a:t>[VALUE]</a:t>
                    </a:fld>
                    <a:r>
                      <a:rPr lang="en-US" smtClean="0"/>
                      <a:t>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841-4D1C-A065-A08BBE14F3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Sheet1!$B$2:$B$6</c:f>
              <c:numCache>
                <c:formatCode>#,##0</c:formatCode>
                <c:ptCount val="5"/>
                <c:pt idx="0">
                  <c:v>3612</c:v>
                </c:pt>
                <c:pt idx="1">
                  <c:v>4154</c:v>
                </c:pt>
                <c:pt idx="2">
                  <c:v>4127</c:v>
                </c:pt>
                <c:pt idx="3">
                  <c:v>4464</c:v>
                </c:pt>
                <c:pt idx="4">
                  <c:v>4791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41-4D1C-A065-A08BBE14F3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1"/>
        <c:overlap val="-7"/>
        <c:axId val="326130840"/>
        <c:axId val="325951016"/>
      </c:barChart>
      <c:catAx>
        <c:axId val="326130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5951016"/>
        <c:crosses val="autoZero"/>
        <c:auto val="1"/>
        <c:lblAlgn val="ctr"/>
        <c:lblOffset val="100"/>
        <c:noMultiLvlLbl val="0"/>
      </c:catAx>
      <c:valAx>
        <c:axId val="325951016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326130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tr-TR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Satış Gelirleri</a:t>
            </a:r>
            <a:r>
              <a:rPr lang="tr-TR" sz="1400" b="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(Milyar TL</a:t>
            </a:r>
            <a:r>
              <a:rPr lang="tr-TR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Satış Gelirleri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DFAC975D-BBAA-4DE1-9E87-D88D62BB84D1}" type="VALUE">
                      <a:rPr lang="en-US" smtClean="0"/>
                      <a:pPr/>
                      <a:t>[VALUE]</a:t>
                    </a:fld>
                    <a:r>
                      <a:rPr lang="en-US" smtClean="0"/>
                      <a:t>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3FD-465A-9839-9F65C3A683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5.9539999999999997</c:v>
                </c:pt>
                <c:pt idx="1">
                  <c:v>6.8760000000000003</c:v>
                </c:pt>
                <c:pt idx="2">
                  <c:v>7.415</c:v>
                </c:pt>
                <c:pt idx="3">
                  <c:v>8.4220000000000006</c:v>
                </c:pt>
                <c:pt idx="4">
                  <c:v>11.3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FD-465A-9839-9F65C3A683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1"/>
        <c:overlap val="-7"/>
        <c:axId val="325951408"/>
        <c:axId val="329304848"/>
      </c:barChart>
      <c:catAx>
        <c:axId val="325951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9304848"/>
        <c:crosses val="autoZero"/>
        <c:auto val="1"/>
        <c:lblAlgn val="ctr"/>
        <c:lblOffset val="100"/>
        <c:noMultiLvlLbl val="0"/>
      </c:catAx>
      <c:valAx>
        <c:axId val="3293048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25951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tr-TR" sz="1400" b="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Uluslararası Satışlar s (Milyar TL)</a:t>
            </a:r>
            <a:endParaRPr lang="en-US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2607732042618772"/>
          <c:y val="3.81596266385803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Satış Gelirleri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fld id="{524694E9-8537-4172-807E-2DF973EDCEB5}" type="VALUE">
                      <a:rPr lang="en-US" smtClean="0"/>
                      <a:pPr/>
                      <a:t>[VALUE]</a:t>
                    </a:fld>
                    <a:r>
                      <a:rPr lang="en-US" smtClean="0"/>
                      <a:t>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3D8-448F-B443-B6BDE7B6D0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2.8010000000000002</c:v>
                </c:pt>
                <c:pt idx="1">
                  <c:v>3.42</c:v>
                </c:pt>
                <c:pt idx="2" formatCode="0.000">
                  <c:v>3.75</c:v>
                </c:pt>
                <c:pt idx="3">
                  <c:v>4.6760000000000002</c:v>
                </c:pt>
                <c:pt idx="4" formatCode="#,##0.000">
                  <c:v>6.7910000000000004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BF1-4AB5-A2F5-06D60CCEEF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1"/>
        <c:overlap val="-7"/>
        <c:axId val="329307200"/>
        <c:axId val="329307592"/>
      </c:barChart>
      <c:catAx>
        <c:axId val="329307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9307592"/>
        <c:crosses val="autoZero"/>
        <c:auto val="1"/>
        <c:lblAlgn val="ctr"/>
        <c:lblOffset val="100"/>
        <c:noMultiLvlLbl val="0"/>
      </c:catAx>
      <c:valAx>
        <c:axId val="3293075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29307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tr-TR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Yatırımlar (</a:t>
            </a:r>
            <a:r>
              <a:rPr lang="tr-TR" sz="14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Mlyar</a:t>
            </a:r>
            <a:r>
              <a:rPr lang="tr-TR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TL)</a:t>
            </a:r>
            <a:endParaRPr lang="en-US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8531866681874487"/>
          <c:y val="4.58381758177865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Yatırımlar (Milyar TL)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  <a:effectLst/>
          </c:spPr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fld id="{524694E9-8537-4172-807E-2DF973EDCEB5}" type="VALUE">
                      <a:rPr lang="en-US" smtClean="0"/>
                      <a:pPr/>
                      <a:t>[VALUE]</a:t>
                    </a:fld>
                    <a:endParaRPr lang="en-GB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200-45F8-8964-BEC5426694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1.6739999999999999</c:v>
                </c:pt>
                <c:pt idx="1">
                  <c:v>1.1559999999999999</c:v>
                </c:pt>
                <c:pt idx="2" formatCode="0.000">
                  <c:v>1.1060000000000001</c:v>
                </c:pt>
                <c:pt idx="3">
                  <c:v>1.1579999999999999</c:v>
                </c:pt>
                <c:pt idx="4">
                  <c:v>1.002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8C-42DA-8F0A-E2B74B15B7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1"/>
        <c:overlap val="-7"/>
        <c:axId val="330844632"/>
        <c:axId val="330845024"/>
      </c:barChart>
      <c:catAx>
        <c:axId val="330844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0845024"/>
        <c:crosses val="autoZero"/>
        <c:auto val="1"/>
        <c:lblAlgn val="ctr"/>
        <c:lblOffset val="100"/>
        <c:noMultiLvlLbl val="0"/>
      </c:catAx>
      <c:valAx>
        <c:axId val="3308450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30844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tr-TR" dirty="0" smtClean="0"/>
              <a:t>Satış Gelirleri</a:t>
            </a:r>
            <a:endParaRPr lang="tr-TR" dirty="0"/>
          </a:p>
        </c:rich>
      </c:tx>
      <c:layout>
        <c:manualLayout>
          <c:xMode val="edge"/>
          <c:yMode val="edge"/>
          <c:x val="0.35409891732283466"/>
          <c:y val="4.0625000000000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Satış Gelirleri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C38-4614-9BA9-075CA054E5C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C38-4614-9BA9-075CA054E5C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C38-4614-9BA9-075CA054E5C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C38-4614-9BA9-075CA054E5C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1EC0-44BC-8C56-AEEF127329B9}"/>
              </c:ext>
            </c:extLst>
          </c:dPt>
          <c:dLbls>
            <c:dLbl>
              <c:idx val="0"/>
              <c:layout>
                <c:manualLayout>
                  <c:x val="0.15960137620357909"/>
                  <c:y val="-0.1097380177139573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Cam </a:t>
                    </a:r>
                    <a:r>
                      <a:rPr lang="en-US" dirty="0" err="1" smtClean="0"/>
                      <a:t>Ev</a:t>
                    </a:r>
                    <a:r>
                      <a:rPr lang="en-US" dirty="0" smtClean="0"/>
                      <a:t> </a:t>
                    </a:r>
                    <a:r>
                      <a:rPr lang="en-US" dirty="0" err="1" smtClean="0"/>
                      <a:t>Eşyası</a:t>
                    </a:r>
                    <a:r>
                      <a:rPr lang="en-US" baseline="0" dirty="0"/>
                      <a:t>
</a:t>
                    </a:r>
                    <a:r>
                      <a:rPr lang="en-US" baseline="0" dirty="0" smtClean="0"/>
                      <a:t>%16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786496751185103"/>
                      <c:h val="0.2097100646543914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C38-4614-9BA9-075CA054E5CE}"/>
                </c:ext>
              </c:extLst>
            </c:dLbl>
            <c:dLbl>
              <c:idx val="1"/>
              <c:layout>
                <c:manualLayout>
                  <c:x val="0.13949336858374034"/>
                  <c:y val="7.568704996868214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Düzcam</a:t>
                    </a:r>
                    <a:r>
                      <a:rPr lang="en-US" baseline="0" dirty="0"/>
                      <a:t>
</a:t>
                    </a:r>
                    <a:r>
                      <a:rPr lang="en-US" baseline="0" dirty="0" smtClean="0"/>
                      <a:t>%34</a:t>
                    </a:r>
                  </a:p>
                  <a:p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238539291291101"/>
                      <c:h val="0.2055906119131798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C38-4614-9BA9-075CA054E5CE}"/>
                </c:ext>
              </c:extLst>
            </c:dLbl>
            <c:dLbl>
              <c:idx val="2"/>
              <c:layout>
                <c:manualLayout>
                  <c:x val="-0.18152288946840842"/>
                  <c:y val="-1.562507009833610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Cam </a:t>
                    </a:r>
                    <a:r>
                      <a:rPr lang="en-US" dirty="0" err="1" smtClean="0"/>
                      <a:t>Ambalaj</a:t>
                    </a:r>
                    <a:r>
                      <a:rPr lang="en-US" dirty="0" smtClean="0"/>
                      <a:t> </a:t>
                    </a:r>
                    <a:r>
                      <a:rPr lang="en-US" baseline="0" dirty="0"/>
                      <a:t>
</a:t>
                    </a:r>
                    <a:fld id="{8C7084D2-EE6F-4140-AA92-F6727ADEC02B}" type="PERCENTAGE">
                      <a:rPr lang="en-US" baseline="0" smtClean="0"/>
                      <a:pPr/>
                      <a:t>[PERCENTAGE]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142149129988538"/>
                      <c:h val="0.1965617736733943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C38-4614-9BA9-075CA054E5CE}"/>
                </c:ext>
              </c:extLst>
            </c:dLbl>
            <c:dLbl>
              <c:idx val="3"/>
              <c:layout>
                <c:manualLayout>
                  <c:x val="-0.16322209753233838"/>
                  <c:y val="-9.2453536665959235E-2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 smtClean="0"/>
                      <a:t>Kimyasallar</a:t>
                    </a:r>
                    <a:r>
                      <a:rPr lang="en-US" baseline="0" dirty="0"/>
                      <a:t>
</a:t>
                    </a:r>
                    <a:r>
                      <a:rPr lang="en-US" baseline="0" dirty="0" smtClean="0"/>
                      <a:t>%23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13426571192377"/>
                      <c:h val="0.3187514990259566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3C38-4614-9BA9-075CA054E5CE}"/>
                </c:ext>
              </c:extLst>
            </c:dLbl>
            <c:dLbl>
              <c:idx val="4"/>
              <c:layout>
                <c:manualLayout>
                  <c:x val="-0.13186953622019257"/>
                  <c:y val="-0.1402484371306357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 smtClean="0"/>
                      <a:t>Diğer</a:t>
                    </a:r>
                    <a:r>
                      <a:rPr lang="en-US" baseline="0" dirty="0"/>
                      <a:t>
</a:t>
                    </a:r>
                    <a:fld id="{39AB271E-8E36-4712-A293-AF1279677FE5}" type="PERCENTAGE">
                      <a:rPr lang="en-US" baseline="0"/>
                      <a:pPr/>
                      <a:t>[PERCENTAGE]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1EC0-44BC-8C56-AEEF127329B9}"/>
                </c:ext>
              </c:extLst>
            </c:dLbl>
            <c:numFmt formatCode="%\ 0" sourceLinked="0"/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Sheet1!$A$2:$A$6</c:f>
              <c:strCache>
                <c:ptCount val="5"/>
                <c:pt idx="0">
                  <c:v>Glassware</c:v>
                </c:pt>
                <c:pt idx="1">
                  <c:v>Flat Glass</c:v>
                </c:pt>
                <c:pt idx="2">
                  <c:v>Glass Packaging</c:v>
                </c:pt>
                <c:pt idx="3">
                  <c:v>Chemicals</c:v>
                </c:pt>
                <c:pt idx="4">
                  <c:v>Other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0.16</c:v>
                </c:pt>
                <c:pt idx="1">
                  <c:v>0.34</c:v>
                </c:pt>
                <c:pt idx="2">
                  <c:v>0.19</c:v>
                </c:pt>
                <c:pt idx="3">
                  <c:v>0.23</c:v>
                </c:pt>
                <c:pt idx="4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C38-4614-9BA9-075CA054E5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9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B3612A-2372-42CA-9E20-8BDD15A19ED0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CF334DD-5D4B-45BD-A9F1-CF5D66E8EE3D}">
      <dgm:prSet phldrT="[Text]" custT="1"/>
      <dgm:spPr/>
      <dgm:t>
        <a:bodyPr/>
        <a:lstStyle/>
        <a:p>
          <a:r>
            <a:rPr lang="tr-TR" sz="1200" b="1" dirty="0" smtClean="0"/>
            <a:t>Geleneksel  </a:t>
          </a:r>
          <a:r>
            <a:rPr lang="tr-TR" sz="1200" b="1" dirty="0" err="1" smtClean="0"/>
            <a:t>Biyo</a:t>
          </a:r>
          <a:r>
            <a:rPr lang="tr-TR" sz="1200" b="1" dirty="0" smtClean="0"/>
            <a:t> Kütle  %7,8</a:t>
          </a:r>
        </a:p>
        <a:p>
          <a:endParaRPr lang="tr-TR" sz="1200" b="1" dirty="0" smtClean="0"/>
        </a:p>
        <a:p>
          <a:r>
            <a:rPr lang="tr-TR" sz="1200" b="1" dirty="0" smtClean="0"/>
            <a:t>Modern Temiz </a:t>
          </a:r>
          <a:r>
            <a:rPr lang="tr-TR" sz="1200" b="1" dirty="0" err="1" smtClean="0"/>
            <a:t>veTükenmez</a:t>
          </a:r>
          <a:r>
            <a:rPr lang="tr-TR" sz="1200" b="1" dirty="0" smtClean="0"/>
            <a:t> Enerji Teknolojileri %10,4</a:t>
          </a:r>
          <a:endParaRPr lang="en-US" sz="1200" b="1" dirty="0"/>
        </a:p>
      </dgm:t>
    </dgm:pt>
    <dgm:pt modelId="{1278D149-38E0-483E-A872-75F6FDA8B4F1}" type="parTrans" cxnId="{959249E5-9809-4E1C-985C-ED02F422C6C3}">
      <dgm:prSet/>
      <dgm:spPr/>
      <dgm:t>
        <a:bodyPr/>
        <a:lstStyle/>
        <a:p>
          <a:endParaRPr lang="en-US"/>
        </a:p>
      </dgm:t>
    </dgm:pt>
    <dgm:pt modelId="{8034446E-5736-4163-B2D8-CC7C8D911FC0}" type="sibTrans" cxnId="{959249E5-9809-4E1C-985C-ED02F422C6C3}">
      <dgm:prSet/>
      <dgm:spPr/>
      <dgm:t>
        <a:bodyPr/>
        <a:lstStyle/>
        <a:p>
          <a:endParaRPr lang="en-US"/>
        </a:p>
      </dgm:t>
    </dgm:pt>
    <dgm:pt modelId="{EF102257-4D6A-4E9E-8617-4E9D575D4FBD}">
      <dgm:prSet phldrT="[Text]" custT="1"/>
      <dgm:spPr/>
      <dgm:t>
        <a:bodyPr/>
        <a:lstStyle/>
        <a:p>
          <a:r>
            <a:rPr lang="tr-TR" sz="1200" b="1" dirty="0" smtClean="0"/>
            <a:t>Elektrik Enerjisi  ve Ulaşım Sektör</a:t>
          </a:r>
        </a:p>
        <a:p>
          <a:r>
            <a:rPr lang="tr-TR" sz="1200" b="1" dirty="0" smtClean="0"/>
            <a:t>%6,3</a:t>
          </a:r>
          <a:endParaRPr lang="en-US" sz="1200" b="1" dirty="0"/>
        </a:p>
      </dgm:t>
    </dgm:pt>
    <dgm:pt modelId="{180E6A6E-8299-4A92-ABFB-BF26921834A7}" type="parTrans" cxnId="{ED5AE5F4-F8FE-4714-9DF3-6FDFD31532D3}">
      <dgm:prSet/>
      <dgm:spPr/>
      <dgm:t>
        <a:bodyPr/>
        <a:lstStyle/>
        <a:p>
          <a:endParaRPr lang="en-US"/>
        </a:p>
      </dgm:t>
    </dgm:pt>
    <dgm:pt modelId="{792B8E72-F929-45A7-B2BF-4409D3A99997}" type="sibTrans" cxnId="{ED5AE5F4-F8FE-4714-9DF3-6FDFD31532D3}">
      <dgm:prSet/>
      <dgm:spPr/>
      <dgm:t>
        <a:bodyPr/>
        <a:lstStyle/>
        <a:p>
          <a:endParaRPr lang="en-US"/>
        </a:p>
      </dgm:t>
    </dgm:pt>
    <dgm:pt modelId="{2AD2D2DE-A512-41DB-ACB8-7FF2725A3C34}">
      <dgm:prSet phldrT="[Text]" custT="1"/>
      <dgm:spPr/>
      <dgm:t>
        <a:bodyPr/>
        <a:lstStyle/>
        <a:p>
          <a:r>
            <a:rPr lang="tr-TR" sz="1200" b="1" dirty="0" smtClean="0"/>
            <a:t>Isıtma  Sektörü</a:t>
          </a:r>
        </a:p>
        <a:p>
          <a:r>
            <a:rPr lang="tr-TR" sz="1200" b="1" dirty="0" smtClean="0"/>
            <a:t>%4,1</a:t>
          </a:r>
          <a:endParaRPr lang="en-US" sz="1200" b="1" dirty="0"/>
        </a:p>
      </dgm:t>
    </dgm:pt>
    <dgm:pt modelId="{F93EC235-1E6A-4BF7-91FF-D7257C9C7EBA}" type="parTrans" cxnId="{5E0E8C6A-43D9-4D88-974B-6B03FBB843C8}">
      <dgm:prSet/>
      <dgm:spPr/>
      <dgm:t>
        <a:bodyPr/>
        <a:lstStyle/>
        <a:p>
          <a:endParaRPr lang="en-US"/>
        </a:p>
      </dgm:t>
    </dgm:pt>
    <dgm:pt modelId="{6D61552B-3DD3-4645-AD04-FEF94B7EC027}" type="sibTrans" cxnId="{5E0E8C6A-43D9-4D88-974B-6B03FBB843C8}">
      <dgm:prSet/>
      <dgm:spPr/>
      <dgm:t>
        <a:bodyPr/>
        <a:lstStyle/>
        <a:p>
          <a:endParaRPr lang="en-US"/>
        </a:p>
      </dgm:t>
    </dgm:pt>
    <dgm:pt modelId="{2C9EBCA9-A3CF-4212-B3ED-AD5E50C975FF}">
      <dgm:prSet phldrT="[Text]" custT="1"/>
      <dgm:spPr/>
      <dgm:t>
        <a:bodyPr/>
        <a:lstStyle/>
        <a:p>
          <a:r>
            <a:rPr lang="tr-TR" sz="1200" b="1" dirty="0" err="1" smtClean="0"/>
            <a:t>Hidro</a:t>
          </a:r>
          <a:r>
            <a:rPr lang="tr-TR" sz="1200" b="1" dirty="0" smtClean="0"/>
            <a:t> Elektrik %3,7</a:t>
          </a:r>
          <a:endParaRPr lang="en-US" sz="1200" b="1" dirty="0"/>
        </a:p>
      </dgm:t>
    </dgm:pt>
    <dgm:pt modelId="{7FD81C9D-D628-4EC8-B86C-163ED8639927}" type="parTrans" cxnId="{BF60A3FC-B4A3-4A80-8EE5-1BE5A3A77FC7}">
      <dgm:prSet/>
      <dgm:spPr/>
      <dgm:t>
        <a:bodyPr/>
        <a:lstStyle/>
        <a:p>
          <a:endParaRPr lang="en-US"/>
        </a:p>
      </dgm:t>
    </dgm:pt>
    <dgm:pt modelId="{8ACDFB74-F02E-417C-B453-E6004E408AF1}" type="sibTrans" cxnId="{BF60A3FC-B4A3-4A80-8EE5-1BE5A3A77FC7}">
      <dgm:prSet/>
      <dgm:spPr/>
      <dgm:t>
        <a:bodyPr/>
        <a:lstStyle/>
        <a:p>
          <a:endParaRPr lang="en-US"/>
        </a:p>
      </dgm:t>
    </dgm:pt>
    <dgm:pt modelId="{B06FB55E-7D07-47FA-A8F0-406EAFB1EACD}">
      <dgm:prSet phldrT="[Text]" custT="1"/>
      <dgm:spPr/>
      <dgm:t>
        <a:bodyPr/>
        <a:lstStyle/>
        <a:p>
          <a:r>
            <a:rPr lang="tr-TR" sz="1200" b="1" dirty="0" smtClean="0"/>
            <a:t>Rüzgar, Güneş, Jeotermal, Okyanus Enerjisi   %1,7</a:t>
          </a:r>
          <a:endParaRPr lang="en-US" sz="1200" b="1" dirty="0"/>
        </a:p>
      </dgm:t>
    </dgm:pt>
    <dgm:pt modelId="{FF903B06-3E76-45DB-95A8-6ED8B4B720EA}" type="parTrans" cxnId="{A6DFD171-6305-4592-BD48-ACA898C69557}">
      <dgm:prSet/>
      <dgm:spPr/>
      <dgm:t>
        <a:bodyPr/>
        <a:lstStyle/>
        <a:p>
          <a:endParaRPr lang="en-US"/>
        </a:p>
      </dgm:t>
    </dgm:pt>
    <dgm:pt modelId="{DC8AC4A1-FCB8-4671-89F0-D58D0BE4D5A6}" type="sibTrans" cxnId="{A6DFD171-6305-4592-BD48-ACA898C69557}">
      <dgm:prSet/>
      <dgm:spPr/>
      <dgm:t>
        <a:bodyPr/>
        <a:lstStyle/>
        <a:p>
          <a:endParaRPr lang="en-US"/>
        </a:p>
      </dgm:t>
    </dgm:pt>
    <dgm:pt modelId="{7F3DBE7B-72FF-49D1-B9C5-666803F11850}">
      <dgm:prSet phldrT="[Text]" custT="1"/>
      <dgm:spPr/>
      <dgm:t>
        <a:bodyPr/>
        <a:lstStyle/>
        <a:p>
          <a:r>
            <a:rPr lang="tr-TR" sz="1200" b="1" dirty="0" err="1" smtClean="0"/>
            <a:t>Biyo</a:t>
          </a:r>
          <a:r>
            <a:rPr lang="tr-TR" sz="1200" b="1" dirty="0" smtClean="0"/>
            <a:t> Yakıt  %0,9</a:t>
          </a:r>
          <a:endParaRPr lang="en-US" sz="1200" b="1" dirty="0"/>
        </a:p>
      </dgm:t>
    </dgm:pt>
    <dgm:pt modelId="{41D1CC66-E15F-49A5-B653-C9406BAB4FEA}" type="parTrans" cxnId="{84FA98B8-0F79-44F8-8605-EAC2E1137932}">
      <dgm:prSet/>
      <dgm:spPr/>
      <dgm:t>
        <a:bodyPr/>
        <a:lstStyle/>
        <a:p>
          <a:endParaRPr lang="en-US"/>
        </a:p>
      </dgm:t>
    </dgm:pt>
    <dgm:pt modelId="{E811AD03-68F6-4D84-8B8D-321EF7C3E2D3}" type="sibTrans" cxnId="{84FA98B8-0F79-44F8-8605-EAC2E1137932}">
      <dgm:prSet/>
      <dgm:spPr/>
      <dgm:t>
        <a:bodyPr/>
        <a:lstStyle/>
        <a:p>
          <a:endParaRPr lang="en-US"/>
        </a:p>
      </dgm:t>
    </dgm:pt>
    <dgm:pt modelId="{360B657B-DAB2-4D56-A77F-4EB8C12C10AF}">
      <dgm:prSet phldrT="[Text]" custT="1"/>
      <dgm:spPr/>
      <dgm:t>
        <a:bodyPr/>
        <a:lstStyle/>
        <a:p>
          <a:r>
            <a:rPr lang="tr-TR" sz="1200" b="1" dirty="0" err="1" smtClean="0"/>
            <a:t>Biyokütle</a:t>
          </a:r>
          <a:r>
            <a:rPr lang="tr-TR" sz="1200" b="1" dirty="0" smtClean="0"/>
            <a:t>, Jeotermal, Güneş </a:t>
          </a:r>
          <a:r>
            <a:rPr lang="tr-TR" sz="1400" b="1" dirty="0" smtClean="0"/>
            <a:t>Termal</a:t>
          </a:r>
          <a:endParaRPr lang="tr-TR" sz="1200" b="1" dirty="0" smtClean="0"/>
        </a:p>
        <a:p>
          <a:r>
            <a:rPr lang="tr-TR" sz="1200" b="1" dirty="0" smtClean="0"/>
            <a:t>%4.1</a:t>
          </a:r>
        </a:p>
      </dgm:t>
    </dgm:pt>
    <dgm:pt modelId="{BC1487BE-7AE1-466B-A8B0-460847AEB887}" type="parTrans" cxnId="{1C8E2A10-C62A-4892-9BF3-EB8537ABCC5E}">
      <dgm:prSet/>
      <dgm:spPr/>
      <dgm:t>
        <a:bodyPr/>
        <a:lstStyle/>
        <a:p>
          <a:endParaRPr lang="en-US"/>
        </a:p>
      </dgm:t>
    </dgm:pt>
    <dgm:pt modelId="{7BBCD7F4-21B2-42F1-A9DA-514393C14A32}" type="sibTrans" cxnId="{1C8E2A10-C62A-4892-9BF3-EB8537ABCC5E}">
      <dgm:prSet/>
      <dgm:spPr/>
      <dgm:t>
        <a:bodyPr/>
        <a:lstStyle/>
        <a:p>
          <a:endParaRPr lang="en-US"/>
        </a:p>
      </dgm:t>
    </dgm:pt>
    <dgm:pt modelId="{E80E6C06-5277-484E-BDAD-F0D4BD89BADD}" type="pres">
      <dgm:prSet presAssocID="{82B3612A-2372-42CA-9E20-8BDD15A19ED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70BBA65-60F2-4853-810D-D28521B2E001}" type="pres">
      <dgm:prSet presAssocID="{0CF334DD-5D4B-45BD-A9F1-CF5D66E8EE3D}" presName="root1" presStyleCnt="0"/>
      <dgm:spPr/>
    </dgm:pt>
    <dgm:pt modelId="{B2FD4C0D-577D-426D-BA78-B2B11C35E724}" type="pres">
      <dgm:prSet presAssocID="{0CF334DD-5D4B-45BD-A9F1-CF5D66E8EE3D}" presName="LevelOneTextNode" presStyleLbl="node0" presStyleIdx="0" presStyleCnt="1" custScaleX="67527" custScaleY="203146" custLinFactNeighborX="29551" custLinFactNeighborY="-5578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CD34F47-E6C6-4967-9A95-7C836CF96BD3}" type="pres">
      <dgm:prSet presAssocID="{0CF334DD-5D4B-45BD-A9F1-CF5D66E8EE3D}" presName="level2hierChild" presStyleCnt="0"/>
      <dgm:spPr/>
    </dgm:pt>
    <dgm:pt modelId="{95AB9430-5DB6-4CC3-9BFC-C788BD128CE4}" type="pres">
      <dgm:prSet presAssocID="{180E6A6E-8299-4A92-ABFB-BF26921834A7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E5697023-4422-46F5-8B73-2B22F30C7EF9}" type="pres">
      <dgm:prSet presAssocID="{180E6A6E-8299-4A92-ABFB-BF26921834A7}" presName="connTx" presStyleLbl="parChTrans1D2" presStyleIdx="0" presStyleCnt="2"/>
      <dgm:spPr/>
      <dgm:t>
        <a:bodyPr/>
        <a:lstStyle/>
        <a:p>
          <a:endParaRPr lang="en-US"/>
        </a:p>
      </dgm:t>
    </dgm:pt>
    <dgm:pt modelId="{AE574E2E-560D-4CD9-B495-236A82C327A1}" type="pres">
      <dgm:prSet presAssocID="{EF102257-4D6A-4E9E-8617-4E9D575D4FBD}" presName="root2" presStyleCnt="0"/>
      <dgm:spPr/>
    </dgm:pt>
    <dgm:pt modelId="{17939C79-19EA-408A-ABC8-75F72FE2B454}" type="pres">
      <dgm:prSet presAssocID="{EF102257-4D6A-4E9E-8617-4E9D575D4FBD}" presName="LevelTwoTextNode" presStyleLbl="node2" presStyleIdx="0" presStyleCnt="2" custScaleY="133936" custLinFactNeighborX="1729" custLinFactNeighborY="-3692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91FDE23-C8D1-4736-9D95-B30F01407FD4}" type="pres">
      <dgm:prSet presAssocID="{EF102257-4D6A-4E9E-8617-4E9D575D4FBD}" presName="level3hierChild" presStyleCnt="0"/>
      <dgm:spPr/>
    </dgm:pt>
    <dgm:pt modelId="{7CA7088E-9BB8-4612-8E6D-DAC37B9AC180}" type="pres">
      <dgm:prSet presAssocID="{7FD81C9D-D628-4EC8-B86C-163ED8639927}" presName="conn2-1" presStyleLbl="parChTrans1D3" presStyleIdx="0" presStyleCnt="4"/>
      <dgm:spPr/>
      <dgm:t>
        <a:bodyPr/>
        <a:lstStyle/>
        <a:p>
          <a:endParaRPr lang="en-US"/>
        </a:p>
      </dgm:t>
    </dgm:pt>
    <dgm:pt modelId="{7095C8F0-0FE5-4686-8909-1871A4D72DBC}" type="pres">
      <dgm:prSet presAssocID="{7FD81C9D-D628-4EC8-B86C-163ED8639927}" presName="connTx" presStyleLbl="parChTrans1D3" presStyleIdx="0" presStyleCnt="4"/>
      <dgm:spPr/>
      <dgm:t>
        <a:bodyPr/>
        <a:lstStyle/>
        <a:p>
          <a:endParaRPr lang="en-US"/>
        </a:p>
      </dgm:t>
    </dgm:pt>
    <dgm:pt modelId="{357126E3-C848-403E-8898-8F54945CF41B}" type="pres">
      <dgm:prSet presAssocID="{2C9EBCA9-A3CF-4212-B3ED-AD5E50C975FF}" presName="root2" presStyleCnt="0"/>
      <dgm:spPr/>
    </dgm:pt>
    <dgm:pt modelId="{AAB65E26-2F32-40BF-8424-0FE57AB43FD1}" type="pres">
      <dgm:prSet presAssocID="{2C9EBCA9-A3CF-4212-B3ED-AD5E50C975FF}" presName="LevelTwoTextNode" presStyleLbl="node3" presStyleIdx="0" presStyleCnt="4" custScaleX="167873" custScaleY="69738" custLinFactNeighborX="-7474" custLinFactNeighborY="-3413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EB90BBC-BFF2-4DC8-9D3B-415B13E93C28}" type="pres">
      <dgm:prSet presAssocID="{2C9EBCA9-A3CF-4212-B3ED-AD5E50C975FF}" presName="level3hierChild" presStyleCnt="0"/>
      <dgm:spPr/>
    </dgm:pt>
    <dgm:pt modelId="{9790CCCD-E7D4-4A50-85F6-69EE1394A7F3}" type="pres">
      <dgm:prSet presAssocID="{FF903B06-3E76-45DB-95A8-6ED8B4B720EA}" presName="conn2-1" presStyleLbl="parChTrans1D3" presStyleIdx="1" presStyleCnt="4"/>
      <dgm:spPr/>
      <dgm:t>
        <a:bodyPr/>
        <a:lstStyle/>
        <a:p>
          <a:endParaRPr lang="en-US"/>
        </a:p>
      </dgm:t>
    </dgm:pt>
    <dgm:pt modelId="{D4B6F193-D2D0-413C-A4B6-F7E4AB8EFCBC}" type="pres">
      <dgm:prSet presAssocID="{FF903B06-3E76-45DB-95A8-6ED8B4B720EA}" presName="connTx" presStyleLbl="parChTrans1D3" presStyleIdx="1" presStyleCnt="4"/>
      <dgm:spPr/>
      <dgm:t>
        <a:bodyPr/>
        <a:lstStyle/>
        <a:p>
          <a:endParaRPr lang="en-US"/>
        </a:p>
      </dgm:t>
    </dgm:pt>
    <dgm:pt modelId="{7DE376F5-7EC3-4927-B748-F394C663EA5A}" type="pres">
      <dgm:prSet presAssocID="{B06FB55E-7D07-47FA-A8F0-406EAFB1EACD}" presName="root2" presStyleCnt="0"/>
      <dgm:spPr/>
    </dgm:pt>
    <dgm:pt modelId="{A6C1DC9C-4C4E-4D89-A01C-CB094396AD1E}" type="pres">
      <dgm:prSet presAssocID="{B06FB55E-7D07-47FA-A8F0-406EAFB1EACD}" presName="LevelTwoTextNode" presStyleLbl="node3" presStyleIdx="1" presStyleCnt="4" custScaleX="166606" custScaleY="62951" custLinFactNeighborX="-5935" custLinFactNeighborY="-3302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9F49227-9109-4FC4-BED0-8CB88C4E7A6C}" type="pres">
      <dgm:prSet presAssocID="{B06FB55E-7D07-47FA-A8F0-406EAFB1EACD}" presName="level3hierChild" presStyleCnt="0"/>
      <dgm:spPr/>
    </dgm:pt>
    <dgm:pt modelId="{E818660C-CF3A-4D57-A3C8-CDC77FAF4307}" type="pres">
      <dgm:prSet presAssocID="{41D1CC66-E15F-49A5-B653-C9406BAB4FEA}" presName="conn2-1" presStyleLbl="parChTrans1D3" presStyleIdx="2" presStyleCnt="4"/>
      <dgm:spPr/>
      <dgm:t>
        <a:bodyPr/>
        <a:lstStyle/>
        <a:p>
          <a:endParaRPr lang="en-US"/>
        </a:p>
      </dgm:t>
    </dgm:pt>
    <dgm:pt modelId="{1979898B-DE99-4ED6-89D8-E079264BAF64}" type="pres">
      <dgm:prSet presAssocID="{41D1CC66-E15F-49A5-B653-C9406BAB4FEA}" presName="connTx" presStyleLbl="parChTrans1D3" presStyleIdx="2" presStyleCnt="4"/>
      <dgm:spPr/>
      <dgm:t>
        <a:bodyPr/>
        <a:lstStyle/>
        <a:p>
          <a:endParaRPr lang="en-US"/>
        </a:p>
      </dgm:t>
    </dgm:pt>
    <dgm:pt modelId="{99164360-D52C-4C85-8661-5CC12B128AED}" type="pres">
      <dgm:prSet presAssocID="{7F3DBE7B-72FF-49D1-B9C5-666803F11850}" presName="root2" presStyleCnt="0"/>
      <dgm:spPr/>
    </dgm:pt>
    <dgm:pt modelId="{7675CD86-F488-4DD6-8796-1B70C5E2EDEE}" type="pres">
      <dgm:prSet presAssocID="{7F3DBE7B-72FF-49D1-B9C5-666803F11850}" presName="LevelTwoTextNode" presStyleLbl="node3" presStyleIdx="2" presStyleCnt="4" custScaleX="162981" custScaleY="68692" custLinFactNeighborX="-2310" custLinFactNeighborY="-3073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53F9735-61EC-4E25-986F-8391DE54F3CC}" type="pres">
      <dgm:prSet presAssocID="{7F3DBE7B-72FF-49D1-B9C5-666803F11850}" presName="level3hierChild" presStyleCnt="0"/>
      <dgm:spPr/>
    </dgm:pt>
    <dgm:pt modelId="{12E0DE91-364F-49A8-A5BE-1B846C68961B}" type="pres">
      <dgm:prSet presAssocID="{F93EC235-1E6A-4BF7-91FF-D7257C9C7EBA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1F8B224C-C39F-459A-8776-0930EFFE6979}" type="pres">
      <dgm:prSet presAssocID="{F93EC235-1E6A-4BF7-91FF-D7257C9C7EBA}" presName="connTx" presStyleLbl="parChTrans1D2" presStyleIdx="1" presStyleCnt="2"/>
      <dgm:spPr/>
      <dgm:t>
        <a:bodyPr/>
        <a:lstStyle/>
        <a:p>
          <a:endParaRPr lang="en-US"/>
        </a:p>
      </dgm:t>
    </dgm:pt>
    <dgm:pt modelId="{B83DDBBA-7189-41C1-8538-67CBF42A79C1}" type="pres">
      <dgm:prSet presAssocID="{2AD2D2DE-A512-41DB-ACB8-7FF2725A3C34}" presName="root2" presStyleCnt="0"/>
      <dgm:spPr/>
    </dgm:pt>
    <dgm:pt modelId="{DE3DED97-2673-4AEE-B4F6-D6A7CFDFFFC9}" type="pres">
      <dgm:prSet presAssocID="{2AD2D2DE-A512-41DB-ACB8-7FF2725A3C34}" presName="LevelTwoTextNode" presStyleLbl="node2" presStyleIdx="1" presStyleCnt="2" custScaleY="111505" custLinFactNeighborX="1785" custLinFactNeighborY="-1801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853C17D-873F-449E-A910-38003F0E90D9}" type="pres">
      <dgm:prSet presAssocID="{2AD2D2DE-A512-41DB-ACB8-7FF2725A3C34}" presName="level3hierChild" presStyleCnt="0"/>
      <dgm:spPr/>
    </dgm:pt>
    <dgm:pt modelId="{71C8D5B1-1D64-42CA-933D-1FFE5024C754}" type="pres">
      <dgm:prSet presAssocID="{BC1487BE-7AE1-466B-A8B0-460847AEB887}" presName="conn2-1" presStyleLbl="parChTrans1D3" presStyleIdx="3" presStyleCnt="4"/>
      <dgm:spPr/>
      <dgm:t>
        <a:bodyPr/>
        <a:lstStyle/>
        <a:p>
          <a:endParaRPr lang="en-US"/>
        </a:p>
      </dgm:t>
    </dgm:pt>
    <dgm:pt modelId="{6313265D-233E-4806-A362-E5473499B1A7}" type="pres">
      <dgm:prSet presAssocID="{BC1487BE-7AE1-466B-A8B0-460847AEB887}" presName="connTx" presStyleLbl="parChTrans1D3" presStyleIdx="3" presStyleCnt="4"/>
      <dgm:spPr/>
      <dgm:t>
        <a:bodyPr/>
        <a:lstStyle/>
        <a:p>
          <a:endParaRPr lang="en-US"/>
        </a:p>
      </dgm:t>
    </dgm:pt>
    <dgm:pt modelId="{65BA8BB5-14CE-4E94-8F6D-B9482045F40B}" type="pres">
      <dgm:prSet presAssocID="{360B657B-DAB2-4D56-A77F-4EB8C12C10AF}" presName="root2" presStyleCnt="0"/>
      <dgm:spPr/>
    </dgm:pt>
    <dgm:pt modelId="{84B5246C-3021-4586-9502-8EE5548FDB36}" type="pres">
      <dgm:prSet presAssocID="{360B657B-DAB2-4D56-A77F-4EB8C12C10AF}" presName="LevelTwoTextNode" presStyleLbl="node3" presStyleIdx="3" presStyleCnt="4" custScaleX="184262" custScaleY="80780" custLinFactNeighborX="-15320" custLinFactNeighborY="-1805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2654D88-284D-4282-A0E0-764711B28C15}" type="pres">
      <dgm:prSet presAssocID="{360B657B-DAB2-4D56-A77F-4EB8C12C10AF}" presName="level3hierChild" presStyleCnt="0"/>
      <dgm:spPr/>
    </dgm:pt>
  </dgm:ptLst>
  <dgm:cxnLst>
    <dgm:cxn modelId="{EF5F9F59-350D-4763-9919-3FE9B4F27283}" type="presOf" srcId="{F93EC235-1E6A-4BF7-91FF-D7257C9C7EBA}" destId="{1F8B224C-C39F-459A-8776-0930EFFE6979}" srcOrd="1" destOrd="0" presId="urn:microsoft.com/office/officeart/2005/8/layout/hierarchy2"/>
    <dgm:cxn modelId="{71D642BD-16A5-4D86-8F29-6AEEBB62831D}" type="presOf" srcId="{F93EC235-1E6A-4BF7-91FF-D7257C9C7EBA}" destId="{12E0DE91-364F-49A8-A5BE-1B846C68961B}" srcOrd="0" destOrd="0" presId="urn:microsoft.com/office/officeart/2005/8/layout/hierarchy2"/>
    <dgm:cxn modelId="{C2F24555-1FE7-4AB4-8762-7854602F094B}" type="presOf" srcId="{360B657B-DAB2-4D56-A77F-4EB8C12C10AF}" destId="{84B5246C-3021-4586-9502-8EE5548FDB36}" srcOrd="0" destOrd="0" presId="urn:microsoft.com/office/officeart/2005/8/layout/hierarchy2"/>
    <dgm:cxn modelId="{00DE8A7B-88AF-419F-BD96-19322D72FDB9}" type="presOf" srcId="{7FD81C9D-D628-4EC8-B86C-163ED8639927}" destId="{7CA7088E-9BB8-4612-8E6D-DAC37B9AC180}" srcOrd="0" destOrd="0" presId="urn:microsoft.com/office/officeart/2005/8/layout/hierarchy2"/>
    <dgm:cxn modelId="{C3CEF6B2-B335-49F9-B1E5-DCB7B5599C9C}" type="presOf" srcId="{EF102257-4D6A-4E9E-8617-4E9D575D4FBD}" destId="{17939C79-19EA-408A-ABC8-75F72FE2B454}" srcOrd="0" destOrd="0" presId="urn:microsoft.com/office/officeart/2005/8/layout/hierarchy2"/>
    <dgm:cxn modelId="{C159CB96-53F1-4A30-9710-11759F1D009C}" type="presOf" srcId="{FF903B06-3E76-45DB-95A8-6ED8B4B720EA}" destId="{9790CCCD-E7D4-4A50-85F6-69EE1394A7F3}" srcOrd="0" destOrd="0" presId="urn:microsoft.com/office/officeart/2005/8/layout/hierarchy2"/>
    <dgm:cxn modelId="{959249E5-9809-4E1C-985C-ED02F422C6C3}" srcId="{82B3612A-2372-42CA-9E20-8BDD15A19ED0}" destId="{0CF334DD-5D4B-45BD-A9F1-CF5D66E8EE3D}" srcOrd="0" destOrd="0" parTransId="{1278D149-38E0-483E-A872-75F6FDA8B4F1}" sibTransId="{8034446E-5736-4163-B2D8-CC7C8D911FC0}"/>
    <dgm:cxn modelId="{1C8E2A10-C62A-4892-9BF3-EB8537ABCC5E}" srcId="{2AD2D2DE-A512-41DB-ACB8-7FF2725A3C34}" destId="{360B657B-DAB2-4D56-A77F-4EB8C12C10AF}" srcOrd="0" destOrd="0" parTransId="{BC1487BE-7AE1-466B-A8B0-460847AEB887}" sibTransId="{7BBCD7F4-21B2-42F1-A9DA-514393C14A32}"/>
    <dgm:cxn modelId="{5C734E64-C5E0-4CE2-B56A-5F2E3E3DF3D8}" type="presOf" srcId="{2AD2D2DE-A512-41DB-ACB8-7FF2725A3C34}" destId="{DE3DED97-2673-4AEE-B4F6-D6A7CFDFFFC9}" srcOrd="0" destOrd="0" presId="urn:microsoft.com/office/officeart/2005/8/layout/hierarchy2"/>
    <dgm:cxn modelId="{BF60A3FC-B4A3-4A80-8EE5-1BE5A3A77FC7}" srcId="{EF102257-4D6A-4E9E-8617-4E9D575D4FBD}" destId="{2C9EBCA9-A3CF-4212-B3ED-AD5E50C975FF}" srcOrd="0" destOrd="0" parTransId="{7FD81C9D-D628-4EC8-B86C-163ED8639927}" sibTransId="{8ACDFB74-F02E-417C-B453-E6004E408AF1}"/>
    <dgm:cxn modelId="{A6DFD171-6305-4592-BD48-ACA898C69557}" srcId="{EF102257-4D6A-4E9E-8617-4E9D575D4FBD}" destId="{B06FB55E-7D07-47FA-A8F0-406EAFB1EACD}" srcOrd="1" destOrd="0" parTransId="{FF903B06-3E76-45DB-95A8-6ED8B4B720EA}" sibTransId="{DC8AC4A1-FCB8-4671-89F0-D58D0BE4D5A6}"/>
    <dgm:cxn modelId="{18034026-206E-427E-A4CB-3FD90B2D7581}" type="presOf" srcId="{0CF334DD-5D4B-45BD-A9F1-CF5D66E8EE3D}" destId="{B2FD4C0D-577D-426D-BA78-B2B11C35E724}" srcOrd="0" destOrd="0" presId="urn:microsoft.com/office/officeart/2005/8/layout/hierarchy2"/>
    <dgm:cxn modelId="{5E0E8C6A-43D9-4D88-974B-6B03FBB843C8}" srcId="{0CF334DD-5D4B-45BD-A9F1-CF5D66E8EE3D}" destId="{2AD2D2DE-A512-41DB-ACB8-7FF2725A3C34}" srcOrd="1" destOrd="0" parTransId="{F93EC235-1E6A-4BF7-91FF-D7257C9C7EBA}" sibTransId="{6D61552B-3DD3-4645-AD04-FEF94B7EC027}"/>
    <dgm:cxn modelId="{9B10E3AA-963E-4C4D-BF28-1D39E7846441}" type="presOf" srcId="{41D1CC66-E15F-49A5-B653-C9406BAB4FEA}" destId="{1979898B-DE99-4ED6-89D8-E079264BAF64}" srcOrd="1" destOrd="0" presId="urn:microsoft.com/office/officeart/2005/8/layout/hierarchy2"/>
    <dgm:cxn modelId="{ED5AE5F4-F8FE-4714-9DF3-6FDFD31532D3}" srcId="{0CF334DD-5D4B-45BD-A9F1-CF5D66E8EE3D}" destId="{EF102257-4D6A-4E9E-8617-4E9D575D4FBD}" srcOrd="0" destOrd="0" parTransId="{180E6A6E-8299-4A92-ABFB-BF26921834A7}" sibTransId="{792B8E72-F929-45A7-B2BF-4409D3A99997}"/>
    <dgm:cxn modelId="{4D76D446-5076-455D-BB53-EC74F68AF47E}" type="presOf" srcId="{FF903B06-3E76-45DB-95A8-6ED8B4B720EA}" destId="{D4B6F193-D2D0-413C-A4B6-F7E4AB8EFCBC}" srcOrd="1" destOrd="0" presId="urn:microsoft.com/office/officeart/2005/8/layout/hierarchy2"/>
    <dgm:cxn modelId="{A9E4B81E-EB2C-4539-802C-4245B628B50D}" type="presOf" srcId="{BC1487BE-7AE1-466B-A8B0-460847AEB887}" destId="{71C8D5B1-1D64-42CA-933D-1FFE5024C754}" srcOrd="0" destOrd="0" presId="urn:microsoft.com/office/officeart/2005/8/layout/hierarchy2"/>
    <dgm:cxn modelId="{E8D6B792-E866-47EC-82F7-8CCEB8C1C6B9}" type="presOf" srcId="{BC1487BE-7AE1-466B-A8B0-460847AEB887}" destId="{6313265D-233E-4806-A362-E5473499B1A7}" srcOrd="1" destOrd="0" presId="urn:microsoft.com/office/officeart/2005/8/layout/hierarchy2"/>
    <dgm:cxn modelId="{285AEE61-1DCC-4BD7-B18A-A9CF97831359}" type="presOf" srcId="{B06FB55E-7D07-47FA-A8F0-406EAFB1EACD}" destId="{A6C1DC9C-4C4E-4D89-A01C-CB094396AD1E}" srcOrd="0" destOrd="0" presId="urn:microsoft.com/office/officeart/2005/8/layout/hierarchy2"/>
    <dgm:cxn modelId="{133BE07F-8615-4768-B2D6-F56C8F6D56F5}" type="presOf" srcId="{2C9EBCA9-A3CF-4212-B3ED-AD5E50C975FF}" destId="{AAB65E26-2F32-40BF-8424-0FE57AB43FD1}" srcOrd="0" destOrd="0" presId="urn:microsoft.com/office/officeart/2005/8/layout/hierarchy2"/>
    <dgm:cxn modelId="{E17B6AF2-CC61-40A2-AC0C-8F6E399E076C}" type="presOf" srcId="{180E6A6E-8299-4A92-ABFB-BF26921834A7}" destId="{E5697023-4422-46F5-8B73-2B22F30C7EF9}" srcOrd="1" destOrd="0" presId="urn:microsoft.com/office/officeart/2005/8/layout/hierarchy2"/>
    <dgm:cxn modelId="{83D10ECF-9247-4065-9D1E-FC618944005B}" type="presOf" srcId="{82B3612A-2372-42CA-9E20-8BDD15A19ED0}" destId="{E80E6C06-5277-484E-BDAD-F0D4BD89BADD}" srcOrd="0" destOrd="0" presId="urn:microsoft.com/office/officeart/2005/8/layout/hierarchy2"/>
    <dgm:cxn modelId="{9EC811E1-2AF7-4820-AB1C-FBBAAEE91551}" type="presOf" srcId="{180E6A6E-8299-4A92-ABFB-BF26921834A7}" destId="{95AB9430-5DB6-4CC3-9BFC-C788BD128CE4}" srcOrd="0" destOrd="0" presId="urn:microsoft.com/office/officeart/2005/8/layout/hierarchy2"/>
    <dgm:cxn modelId="{84FA98B8-0F79-44F8-8605-EAC2E1137932}" srcId="{EF102257-4D6A-4E9E-8617-4E9D575D4FBD}" destId="{7F3DBE7B-72FF-49D1-B9C5-666803F11850}" srcOrd="2" destOrd="0" parTransId="{41D1CC66-E15F-49A5-B653-C9406BAB4FEA}" sibTransId="{E811AD03-68F6-4D84-8B8D-321EF7C3E2D3}"/>
    <dgm:cxn modelId="{C51DFEAE-5372-4C58-8407-29F6F6F80B88}" type="presOf" srcId="{7FD81C9D-D628-4EC8-B86C-163ED8639927}" destId="{7095C8F0-0FE5-4686-8909-1871A4D72DBC}" srcOrd="1" destOrd="0" presId="urn:microsoft.com/office/officeart/2005/8/layout/hierarchy2"/>
    <dgm:cxn modelId="{7306A64C-AF70-480B-B97B-735B1FED3A2E}" type="presOf" srcId="{7F3DBE7B-72FF-49D1-B9C5-666803F11850}" destId="{7675CD86-F488-4DD6-8796-1B70C5E2EDEE}" srcOrd="0" destOrd="0" presId="urn:microsoft.com/office/officeart/2005/8/layout/hierarchy2"/>
    <dgm:cxn modelId="{1C2F5BB2-88E0-4A55-A535-8AE6F01D0640}" type="presOf" srcId="{41D1CC66-E15F-49A5-B653-C9406BAB4FEA}" destId="{E818660C-CF3A-4D57-A3C8-CDC77FAF4307}" srcOrd="0" destOrd="0" presId="urn:microsoft.com/office/officeart/2005/8/layout/hierarchy2"/>
    <dgm:cxn modelId="{28A69E11-B247-481A-AEAF-23F1D00DCE81}" type="presParOf" srcId="{E80E6C06-5277-484E-BDAD-F0D4BD89BADD}" destId="{B70BBA65-60F2-4853-810D-D28521B2E001}" srcOrd="0" destOrd="0" presId="urn:microsoft.com/office/officeart/2005/8/layout/hierarchy2"/>
    <dgm:cxn modelId="{84B3E44D-3116-4F72-9FBB-8CA632E88760}" type="presParOf" srcId="{B70BBA65-60F2-4853-810D-D28521B2E001}" destId="{B2FD4C0D-577D-426D-BA78-B2B11C35E724}" srcOrd="0" destOrd="0" presId="urn:microsoft.com/office/officeart/2005/8/layout/hierarchy2"/>
    <dgm:cxn modelId="{B468DC70-5315-435A-A760-1F6C75003A27}" type="presParOf" srcId="{B70BBA65-60F2-4853-810D-D28521B2E001}" destId="{BCD34F47-E6C6-4967-9A95-7C836CF96BD3}" srcOrd="1" destOrd="0" presId="urn:microsoft.com/office/officeart/2005/8/layout/hierarchy2"/>
    <dgm:cxn modelId="{894D9105-7928-4084-8566-225758809169}" type="presParOf" srcId="{BCD34F47-E6C6-4967-9A95-7C836CF96BD3}" destId="{95AB9430-5DB6-4CC3-9BFC-C788BD128CE4}" srcOrd="0" destOrd="0" presId="urn:microsoft.com/office/officeart/2005/8/layout/hierarchy2"/>
    <dgm:cxn modelId="{341E9CC8-1073-4276-ADCF-80DC08569753}" type="presParOf" srcId="{95AB9430-5DB6-4CC3-9BFC-C788BD128CE4}" destId="{E5697023-4422-46F5-8B73-2B22F30C7EF9}" srcOrd="0" destOrd="0" presId="urn:microsoft.com/office/officeart/2005/8/layout/hierarchy2"/>
    <dgm:cxn modelId="{436CA3C4-B402-4F71-B850-CC8889576567}" type="presParOf" srcId="{BCD34F47-E6C6-4967-9A95-7C836CF96BD3}" destId="{AE574E2E-560D-4CD9-B495-236A82C327A1}" srcOrd="1" destOrd="0" presId="urn:microsoft.com/office/officeart/2005/8/layout/hierarchy2"/>
    <dgm:cxn modelId="{689013D4-73F6-4BCC-A3BD-C068502827A7}" type="presParOf" srcId="{AE574E2E-560D-4CD9-B495-236A82C327A1}" destId="{17939C79-19EA-408A-ABC8-75F72FE2B454}" srcOrd="0" destOrd="0" presId="urn:microsoft.com/office/officeart/2005/8/layout/hierarchy2"/>
    <dgm:cxn modelId="{16D99A3E-531A-4E6A-A33E-AD52B7A0C1C5}" type="presParOf" srcId="{AE574E2E-560D-4CD9-B495-236A82C327A1}" destId="{991FDE23-C8D1-4736-9D95-B30F01407FD4}" srcOrd="1" destOrd="0" presId="urn:microsoft.com/office/officeart/2005/8/layout/hierarchy2"/>
    <dgm:cxn modelId="{30D0C361-6FFA-46D3-B91F-AB6FBBD0CA16}" type="presParOf" srcId="{991FDE23-C8D1-4736-9D95-B30F01407FD4}" destId="{7CA7088E-9BB8-4612-8E6D-DAC37B9AC180}" srcOrd="0" destOrd="0" presId="urn:microsoft.com/office/officeart/2005/8/layout/hierarchy2"/>
    <dgm:cxn modelId="{A294DD99-28B5-4BCA-B030-1D0AB9B2D4EE}" type="presParOf" srcId="{7CA7088E-9BB8-4612-8E6D-DAC37B9AC180}" destId="{7095C8F0-0FE5-4686-8909-1871A4D72DBC}" srcOrd="0" destOrd="0" presId="urn:microsoft.com/office/officeart/2005/8/layout/hierarchy2"/>
    <dgm:cxn modelId="{6DC609DD-7329-42CB-B830-6EE737BC5D63}" type="presParOf" srcId="{991FDE23-C8D1-4736-9D95-B30F01407FD4}" destId="{357126E3-C848-403E-8898-8F54945CF41B}" srcOrd="1" destOrd="0" presId="urn:microsoft.com/office/officeart/2005/8/layout/hierarchy2"/>
    <dgm:cxn modelId="{1F0C63A3-FED2-495B-96AE-7C36792A1F09}" type="presParOf" srcId="{357126E3-C848-403E-8898-8F54945CF41B}" destId="{AAB65E26-2F32-40BF-8424-0FE57AB43FD1}" srcOrd="0" destOrd="0" presId="urn:microsoft.com/office/officeart/2005/8/layout/hierarchy2"/>
    <dgm:cxn modelId="{23777DE3-1794-4B69-BBF5-3D65460BE1A1}" type="presParOf" srcId="{357126E3-C848-403E-8898-8F54945CF41B}" destId="{CEB90BBC-BFF2-4DC8-9D3B-415B13E93C28}" srcOrd="1" destOrd="0" presId="urn:microsoft.com/office/officeart/2005/8/layout/hierarchy2"/>
    <dgm:cxn modelId="{DD36AE17-D7AC-495B-ABB9-D1F91962A010}" type="presParOf" srcId="{991FDE23-C8D1-4736-9D95-B30F01407FD4}" destId="{9790CCCD-E7D4-4A50-85F6-69EE1394A7F3}" srcOrd="2" destOrd="0" presId="urn:microsoft.com/office/officeart/2005/8/layout/hierarchy2"/>
    <dgm:cxn modelId="{9F9B8431-11FB-4F9A-99A3-180089B4CB79}" type="presParOf" srcId="{9790CCCD-E7D4-4A50-85F6-69EE1394A7F3}" destId="{D4B6F193-D2D0-413C-A4B6-F7E4AB8EFCBC}" srcOrd="0" destOrd="0" presId="urn:microsoft.com/office/officeart/2005/8/layout/hierarchy2"/>
    <dgm:cxn modelId="{F6702032-6DF3-4084-9A83-71D68CC53082}" type="presParOf" srcId="{991FDE23-C8D1-4736-9D95-B30F01407FD4}" destId="{7DE376F5-7EC3-4927-B748-F394C663EA5A}" srcOrd="3" destOrd="0" presId="urn:microsoft.com/office/officeart/2005/8/layout/hierarchy2"/>
    <dgm:cxn modelId="{222E8B58-041F-4D46-B64D-389F715EAE09}" type="presParOf" srcId="{7DE376F5-7EC3-4927-B748-F394C663EA5A}" destId="{A6C1DC9C-4C4E-4D89-A01C-CB094396AD1E}" srcOrd="0" destOrd="0" presId="urn:microsoft.com/office/officeart/2005/8/layout/hierarchy2"/>
    <dgm:cxn modelId="{8CDE3067-A548-42D2-86AD-2F920B2C7523}" type="presParOf" srcId="{7DE376F5-7EC3-4927-B748-F394C663EA5A}" destId="{D9F49227-9109-4FC4-BED0-8CB88C4E7A6C}" srcOrd="1" destOrd="0" presId="urn:microsoft.com/office/officeart/2005/8/layout/hierarchy2"/>
    <dgm:cxn modelId="{DBD3D159-2BBD-407E-BC2D-07563D010DD2}" type="presParOf" srcId="{991FDE23-C8D1-4736-9D95-B30F01407FD4}" destId="{E818660C-CF3A-4D57-A3C8-CDC77FAF4307}" srcOrd="4" destOrd="0" presId="urn:microsoft.com/office/officeart/2005/8/layout/hierarchy2"/>
    <dgm:cxn modelId="{7FFF99FE-E8F2-4D32-9AEB-47A51435997F}" type="presParOf" srcId="{E818660C-CF3A-4D57-A3C8-CDC77FAF4307}" destId="{1979898B-DE99-4ED6-89D8-E079264BAF64}" srcOrd="0" destOrd="0" presId="urn:microsoft.com/office/officeart/2005/8/layout/hierarchy2"/>
    <dgm:cxn modelId="{5EB46DB7-836C-4E36-B661-88F5E6D05D56}" type="presParOf" srcId="{991FDE23-C8D1-4736-9D95-B30F01407FD4}" destId="{99164360-D52C-4C85-8661-5CC12B128AED}" srcOrd="5" destOrd="0" presId="urn:microsoft.com/office/officeart/2005/8/layout/hierarchy2"/>
    <dgm:cxn modelId="{F8155033-DF0B-435D-965B-A01DD571991F}" type="presParOf" srcId="{99164360-D52C-4C85-8661-5CC12B128AED}" destId="{7675CD86-F488-4DD6-8796-1B70C5E2EDEE}" srcOrd="0" destOrd="0" presId="urn:microsoft.com/office/officeart/2005/8/layout/hierarchy2"/>
    <dgm:cxn modelId="{B17EE10F-C442-419D-8D8A-BA54F709BA89}" type="presParOf" srcId="{99164360-D52C-4C85-8661-5CC12B128AED}" destId="{A53F9735-61EC-4E25-986F-8391DE54F3CC}" srcOrd="1" destOrd="0" presId="urn:microsoft.com/office/officeart/2005/8/layout/hierarchy2"/>
    <dgm:cxn modelId="{78CE9868-F264-4575-B98A-13E19B84EE5A}" type="presParOf" srcId="{BCD34F47-E6C6-4967-9A95-7C836CF96BD3}" destId="{12E0DE91-364F-49A8-A5BE-1B846C68961B}" srcOrd="2" destOrd="0" presId="urn:microsoft.com/office/officeart/2005/8/layout/hierarchy2"/>
    <dgm:cxn modelId="{450007E4-DBD3-4EA7-B60A-EDCE8426ECCA}" type="presParOf" srcId="{12E0DE91-364F-49A8-A5BE-1B846C68961B}" destId="{1F8B224C-C39F-459A-8776-0930EFFE6979}" srcOrd="0" destOrd="0" presId="urn:microsoft.com/office/officeart/2005/8/layout/hierarchy2"/>
    <dgm:cxn modelId="{E163E40F-8D77-4D3C-ABE3-F874E4EC838E}" type="presParOf" srcId="{BCD34F47-E6C6-4967-9A95-7C836CF96BD3}" destId="{B83DDBBA-7189-41C1-8538-67CBF42A79C1}" srcOrd="3" destOrd="0" presId="urn:microsoft.com/office/officeart/2005/8/layout/hierarchy2"/>
    <dgm:cxn modelId="{8665F559-4257-40FD-A68F-626CC5EEA115}" type="presParOf" srcId="{B83DDBBA-7189-41C1-8538-67CBF42A79C1}" destId="{DE3DED97-2673-4AEE-B4F6-D6A7CFDFFFC9}" srcOrd="0" destOrd="0" presId="urn:microsoft.com/office/officeart/2005/8/layout/hierarchy2"/>
    <dgm:cxn modelId="{85978C27-CA52-4634-8095-721DFB439540}" type="presParOf" srcId="{B83DDBBA-7189-41C1-8538-67CBF42A79C1}" destId="{F853C17D-873F-449E-A910-38003F0E90D9}" srcOrd="1" destOrd="0" presId="urn:microsoft.com/office/officeart/2005/8/layout/hierarchy2"/>
    <dgm:cxn modelId="{FA433509-5DEA-40A3-BC10-3EDFC6AF79ED}" type="presParOf" srcId="{F853C17D-873F-449E-A910-38003F0E90D9}" destId="{71C8D5B1-1D64-42CA-933D-1FFE5024C754}" srcOrd="0" destOrd="0" presId="urn:microsoft.com/office/officeart/2005/8/layout/hierarchy2"/>
    <dgm:cxn modelId="{BE23BECE-8205-4C6D-BAB0-B218E4489ED6}" type="presParOf" srcId="{71C8D5B1-1D64-42CA-933D-1FFE5024C754}" destId="{6313265D-233E-4806-A362-E5473499B1A7}" srcOrd="0" destOrd="0" presId="urn:microsoft.com/office/officeart/2005/8/layout/hierarchy2"/>
    <dgm:cxn modelId="{3A54AB40-9152-4ED4-BA04-E09577BAF303}" type="presParOf" srcId="{F853C17D-873F-449E-A910-38003F0E90D9}" destId="{65BA8BB5-14CE-4E94-8F6D-B9482045F40B}" srcOrd="1" destOrd="0" presId="urn:microsoft.com/office/officeart/2005/8/layout/hierarchy2"/>
    <dgm:cxn modelId="{B4A43DC7-6330-4FF5-B406-19758731FA18}" type="presParOf" srcId="{65BA8BB5-14CE-4E94-8F6D-B9482045F40B}" destId="{84B5246C-3021-4586-9502-8EE5548FDB36}" srcOrd="0" destOrd="0" presId="urn:microsoft.com/office/officeart/2005/8/layout/hierarchy2"/>
    <dgm:cxn modelId="{A328C3C7-3BF6-4D68-9B2A-2B268B107240}" type="presParOf" srcId="{65BA8BB5-14CE-4E94-8F6D-B9482045F40B}" destId="{D2654D88-284D-4282-A0E0-764711B28C1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0B248F-56E1-4C06-9EAD-2FBCA73B6A9E}" type="doc">
      <dgm:prSet loTypeId="urn:microsoft.com/office/officeart/2005/8/layout/lProcess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960C62-12FD-4BDE-82FF-9784F68C4B9D}">
      <dgm:prSet phldrT="[Text]" custT="1"/>
      <dgm:spPr/>
      <dgm:t>
        <a:bodyPr/>
        <a:lstStyle/>
        <a:p>
          <a:r>
            <a:rPr lang="tr-TR" sz="1400" b="1" dirty="0" err="1" smtClean="0"/>
            <a:t>Mekaniksel</a:t>
          </a:r>
          <a:r>
            <a:rPr lang="tr-TR" sz="1400" b="1" dirty="0" smtClean="0"/>
            <a:t> </a:t>
          </a:r>
          <a:endParaRPr lang="en-US" sz="1400" b="1" dirty="0"/>
        </a:p>
      </dgm:t>
    </dgm:pt>
    <dgm:pt modelId="{63613DE7-9E0F-496C-BEEF-CA36975394F2}" type="parTrans" cxnId="{5567AE0A-E901-42F6-9B4A-B435ED6DCEFD}">
      <dgm:prSet/>
      <dgm:spPr/>
      <dgm:t>
        <a:bodyPr/>
        <a:lstStyle/>
        <a:p>
          <a:endParaRPr lang="en-US"/>
        </a:p>
      </dgm:t>
    </dgm:pt>
    <dgm:pt modelId="{ABCB71BB-AC82-45CA-BC5B-9BEB0E0BA230}" type="sibTrans" cxnId="{5567AE0A-E901-42F6-9B4A-B435ED6DCEFD}">
      <dgm:prSet/>
      <dgm:spPr/>
      <dgm:t>
        <a:bodyPr/>
        <a:lstStyle/>
        <a:p>
          <a:endParaRPr lang="en-US"/>
        </a:p>
      </dgm:t>
    </dgm:pt>
    <dgm:pt modelId="{150EF1D1-2432-4358-AA9E-7E60C128F994}">
      <dgm:prSet phldrT="[Text]" custT="1"/>
      <dgm:spPr/>
      <dgm:t>
        <a:bodyPr/>
        <a:lstStyle/>
        <a:p>
          <a:r>
            <a:rPr lang="en-US" sz="1400" dirty="0" err="1" smtClean="0"/>
            <a:t>Pompalanmış</a:t>
          </a:r>
          <a:r>
            <a:rPr lang="en-US" sz="1400" dirty="0" smtClean="0"/>
            <a:t> </a:t>
          </a:r>
          <a:r>
            <a:rPr lang="en-US" sz="1400" dirty="0" err="1" smtClean="0"/>
            <a:t>su</a:t>
          </a:r>
          <a:r>
            <a:rPr lang="en-US" sz="1400" dirty="0" smtClean="0"/>
            <a:t> </a:t>
          </a:r>
          <a:r>
            <a:rPr lang="en-US" sz="1400" dirty="0" err="1" smtClean="0"/>
            <a:t>tabanlı</a:t>
          </a:r>
          <a:r>
            <a:rPr lang="en-US" sz="1400" dirty="0" smtClean="0"/>
            <a:t> </a:t>
          </a:r>
          <a:r>
            <a:rPr lang="en-US" sz="1400" dirty="0" err="1" smtClean="0"/>
            <a:t>enerji</a:t>
          </a:r>
          <a:r>
            <a:rPr lang="en-US" sz="1400" dirty="0" smtClean="0"/>
            <a:t> </a:t>
          </a:r>
          <a:r>
            <a:rPr lang="en-US" sz="1400" dirty="0" err="1" smtClean="0"/>
            <a:t>depolama</a:t>
          </a:r>
          <a:r>
            <a:rPr lang="en-US" sz="1400" dirty="0" smtClean="0"/>
            <a:t> </a:t>
          </a:r>
          <a:r>
            <a:rPr lang="en-US" sz="1400" dirty="0" err="1" smtClean="0"/>
            <a:t>sistemleri</a:t>
          </a:r>
          <a:r>
            <a:rPr lang="en-US" sz="1400" dirty="0" smtClean="0"/>
            <a:t> </a:t>
          </a:r>
          <a:endParaRPr lang="en-US" sz="1400" dirty="0"/>
        </a:p>
      </dgm:t>
    </dgm:pt>
    <dgm:pt modelId="{8CAE540F-117A-4825-A760-4E197C698B3F}" type="parTrans" cxnId="{FFA601BD-E08E-4F2F-822A-591A9E6830F4}">
      <dgm:prSet/>
      <dgm:spPr/>
      <dgm:t>
        <a:bodyPr/>
        <a:lstStyle/>
        <a:p>
          <a:endParaRPr lang="en-US"/>
        </a:p>
      </dgm:t>
    </dgm:pt>
    <dgm:pt modelId="{6E377E29-A7FB-4CA4-9355-0EFA5B62BD95}" type="sibTrans" cxnId="{FFA601BD-E08E-4F2F-822A-591A9E6830F4}">
      <dgm:prSet/>
      <dgm:spPr/>
      <dgm:t>
        <a:bodyPr/>
        <a:lstStyle/>
        <a:p>
          <a:endParaRPr lang="en-US"/>
        </a:p>
      </dgm:t>
    </dgm:pt>
    <dgm:pt modelId="{288BC531-6C99-4036-B702-7100E9448A4E}">
      <dgm:prSet phldrT="[Text]" custT="1"/>
      <dgm:spPr/>
      <dgm:t>
        <a:bodyPr/>
        <a:lstStyle/>
        <a:p>
          <a:r>
            <a:rPr lang="tr-TR" sz="1400" b="1" dirty="0" smtClean="0"/>
            <a:t>Elektrokimyasal</a:t>
          </a:r>
          <a:endParaRPr lang="en-US" sz="1400" b="1" dirty="0"/>
        </a:p>
      </dgm:t>
    </dgm:pt>
    <dgm:pt modelId="{C95D214A-C030-4510-A33D-E4C9368089AC}" type="parTrans" cxnId="{7DC06262-D0FE-4D4F-8CF2-FB69089E3AE3}">
      <dgm:prSet/>
      <dgm:spPr/>
      <dgm:t>
        <a:bodyPr/>
        <a:lstStyle/>
        <a:p>
          <a:endParaRPr lang="en-US"/>
        </a:p>
      </dgm:t>
    </dgm:pt>
    <dgm:pt modelId="{446D2C40-413B-4FDB-ADE0-6EF2B95D8AD1}" type="sibTrans" cxnId="{7DC06262-D0FE-4D4F-8CF2-FB69089E3AE3}">
      <dgm:prSet/>
      <dgm:spPr/>
      <dgm:t>
        <a:bodyPr/>
        <a:lstStyle/>
        <a:p>
          <a:endParaRPr lang="en-US"/>
        </a:p>
      </dgm:t>
    </dgm:pt>
    <dgm:pt modelId="{7764891A-85A7-4606-B706-7B7045D66FB4}">
      <dgm:prSet phldrT="[Text]" custT="1"/>
      <dgm:spPr/>
      <dgm:t>
        <a:bodyPr/>
        <a:lstStyle/>
        <a:p>
          <a:r>
            <a:rPr lang="tr-TR" sz="1400" dirty="0" smtClean="0"/>
            <a:t>Lityum-iyon</a:t>
          </a:r>
          <a:endParaRPr lang="en-US" sz="1400" dirty="0"/>
        </a:p>
      </dgm:t>
    </dgm:pt>
    <dgm:pt modelId="{EE2241CF-EDDC-4500-9C50-4F480F97FB4C}" type="parTrans" cxnId="{591BD2BB-BA54-4677-B4B4-9E17585867EA}">
      <dgm:prSet/>
      <dgm:spPr/>
      <dgm:t>
        <a:bodyPr/>
        <a:lstStyle/>
        <a:p>
          <a:endParaRPr lang="en-US"/>
        </a:p>
      </dgm:t>
    </dgm:pt>
    <dgm:pt modelId="{AD27111E-DBF0-4F0D-9C82-D54BEA9B28E5}" type="sibTrans" cxnId="{591BD2BB-BA54-4677-B4B4-9E17585867EA}">
      <dgm:prSet/>
      <dgm:spPr/>
      <dgm:t>
        <a:bodyPr/>
        <a:lstStyle/>
        <a:p>
          <a:endParaRPr lang="en-US"/>
        </a:p>
      </dgm:t>
    </dgm:pt>
    <dgm:pt modelId="{38A6B5FE-8637-4DA7-9978-F9D07AAE1353}">
      <dgm:prSet phldrT="[Text]" custT="1"/>
      <dgm:spPr/>
      <dgm:t>
        <a:bodyPr/>
        <a:lstStyle/>
        <a:p>
          <a:r>
            <a:rPr lang="tr-TR" sz="1400" b="1" dirty="0" smtClean="0"/>
            <a:t>Termal</a:t>
          </a:r>
          <a:r>
            <a:rPr lang="tr-TR" sz="1400" dirty="0" smtClean="0"/>
            <a:t>	</a:t>
          </a:r>
        </a:p>
      </dgm:t>
    </dgm:pt>
    <dgm:pt modelId="{750F9EAF-4274-4B37-B7DF-116D99E59920}" type="parTrans" cxnId="{52537B09-DDA7-4F83-B2F9-3963C36A792A}">
      <dgm:prSet/>
      <dgm:spPr/>
      <dgm:t>
        <a:bodyPr/>
        <a:lstStyle/>
        <a:p>
          <a:endParaRPr lang="en-US"/>
        </a:p>
      </dgm:t>
    </dgm:pt>
    <dgm:pt modelId="{61D5BFCE-A57B-4BB7-AC8C-BFAB577445C6}" type="sibTrans" cxnId="{52537B09-DDA7-4F83-B2F9-3963C36A792A}">
      <dgm:prSet/>
      <dgm:spPr/>
      <dgm:t>
        <a:bodyPr/>
        <a:lstStyle/>
        <a:p>
          <a:endParaRPr lang="en-US"/>
        </a:p>
      </dgm:t>
    </dgm:pt>
    <dgm:pt modelId="{37319773-75CD-4A13-91B4-0AC2186AA306}">
      <dgm:prSet phldrT="[Text]" custT="1"/>
      <dgm:spPr/>
      <dgm:t>
        <a:bodyPr/>
        <a:lstStyle/>
        <a:p>
          <a:r>
            <a:rPr lang="tr-TR" sz="1400" dirty="0" smtClean="0"/>
            <a:t>Yakıt pilleri</a:t>
          </a:r>
          <a:endParaRPr lang="en-US" sz="1400" dirty="0"/>
        </a:p>
      </dgm:t>
    </dgm:pt>
    <dgm:pt modelId="{21B7FE81-2171-4CCA-89E6-2C1C863F4B71}" type="parTrans" cxnId="{CA0230DD-3829-45FC-9A4D-AD89B743E618}">
      <dgm:prSet/>
      <dgm:spPr/>
      <dgm:t>
        <a:bodyPr/>
        <a:lstStyle/>
        <a:p>
          <a:endParaRPr lang="en-US"/>
        </a:p>
      </dgm:t>
    </dgm:pt>
    <dgm:pt modelId="{DFF86D5C-FE04-4FDA-B3AD-26BAFBBF0571}" type="sibTrans" cxnId="{CA0230DD-3829-45FC-9A4D-AD89B743E618}">
      <dgm:prSet/>
      <dgm:spPr/>
      <dgm:t>
        <a:bodyPr/>
        <a:lstStyle/>
        <a:p>
          <a:endParaRPr lang="en-US"/>
        </a:p>
      </dgm:t>
    </dgm:pt>
    <dgm:pt modelId="{FE605545-DAED-4A0F-8C10-039E3439CDF8}">
      <dgm:prSet phldrT="[Text]" custT="1"/>
      <dgm:spPr/>
      <dgm:t>
        <a:bodyPr/>
        <a:lstStyle/>
        <a:p>
          <a:r>
            <a:rPr lang="tr-TR" sz="1400" dirty="0" err="1" smtClean="0"/>
            <a:t>Gazlaştırma</a:t>
          </a:r>
          <a:endParaRPr lang="en-US" sz="1400" dirty="0"/>
        </a:p>
      </dgm:t>
    </dgm:pt>
    <dgm:pt modelId="{6A60C327-6509-4379-BAB9-AA386A9C3B1F}" type="parTrans" cxnId="{22594834-FEE7-4C25-9DC7-3887B820F2C8}">
      <dgm:prSet/>
      <dgm:spPr/>
      <dgm:t>
        <a:bodyPr/>
        <a:lstStyle/>
        <a:p>
          <a:endParaRPr lang="en-US"/>
        </a:p>
      </dgm:t>
    </dgm:pt>
    <dgm:pt modelId="{0C66A30C-BC95-458D-AA2C-D8A7E34D354A}" type="sibTrans" cxnId="{22594834-FEE7-4C25-9DC7-3887B820F2C8}">
      <dgm:prSet/>
      <dgm:spPr/>
      <dgm:t>
        <a:bodyPr/>
        <a:lstStyle/>
        <a:p>
          <a:endParaRPr lang="en-US"/>
        </a:p>
      </dgm:t>
    </dgm:pt>
    <dgm:pt modelId="{78CCEDCF-31B2-4D0D-B3D9-E827898ACEE9}">
      <dgm:prSet phldrT="[Text]" custT="1"/>
      <dgm:spPr/>
      <dgm:t>
        <a:bodyPr/>
        <a:lstStyle/>
        <a:p>
          <a:r>
            <a:rPr lang="tr-TR" sz="1400" b="1" dirty="0" smtClean="0"/>
            <a:t>Elektriksel</a:t>
          </a:r>
        </a:p>
      </dgm:t>
    </dgm:pt>
    <dgm:pt modelId="{673F45F2-9FBD-45C3-8D71-318813538A59}" type="parTrans" cxnId="{7C6B5079-02AC-41DE-85C9-722B5CCDDD30}">
      <dgm:prSet/>
      <dgm:spPr/>
      <dgm:t>
        <a:bodyPr/>
        <a:lstStyle/>
        <a:p>
          <a:endParaRPr lang="en-US"/>
        </a:p>
      </dgm:t>
    </dgm:pt>
    <dgm:pt modelId="{0E10D1A4-3F41-4903-A002-B7879CCEBD7B}" type="sibTrans" cxnId="{7C6B5079-02AC-41DE-85C9-722B5CCDDD30}">
      <dgm:prSet/>
      <dgm:spPr/>
      <dgm:t>
        <a:bodyPr/>
        <a:lstStyle/>
        <a:p>
          <a:endParaRPr lang="en-US"/>
        </a:p>
      </dgm:t>
    </dgm:pt>
    <dgm:pt modelId="{8A42ACEA-8728-452F-9D1C-F07E7EA1AB6A}">
      <dgm:prSet phldrT="[Text]" custT="1"/>
      <dgm:spPr/>
      <dgm:t>
        <a:bodyPr/>
        <a:lstStyle/>
        <a:p>
          <a:r>
            <a:rPr lang="tr-TR" sz="1400" b="1" dirty="0" smtClean="0"/>
            <a:t>Kimyasal</a:t>
          </a:r>
        </a:p>
      </dgm:t>
    </dgm:pt>
    <dgm:pt modelId="{1744363B-7ECF-463F-81D7-48878E22896C}" type="parTrans" cxnId="{58DF8140-95E9-4A0F-BCA0-9ACBE45F4E08}">
      <dgm:prSet/>
      <dgm:spPr/>
      <dgm:t>
        <a:bodyPr/>
        <a:lstStyle/>
        <a:p>
          <a:endParaRPr lang="en-US"/>
        </a:p>
      </dgm:t>
    </dgm:pt>
    <dgm:pt modelId="{81AE24CA-93E3-4ACC-8AF0-831A3E92138B}" type="sibTrans" cxnId="{58DF8140-95E9-4A0F-BCA0-9ACBE45F4E08}">
      <dgm:prSet/>
      <dgm:spPr/>
      <dgm:t>
        <a:bodyPr/>
        <a:lstStyle/>
        <a:p>
          <a:endParaRPr lang="en-US"/>
        </a:p>
      </dgm:t>
    </dgm:pt>
    <dgm:pt modelId="{7E2B6DA7-CD06-4CF5-AED2-E45FE5D72B20}">
      <dgm:prSet phldrT="[Text]" custT="1"/>
      <dgm:spPr/>
      <dgm:t>
        <a:bodyPr/>
        <a:lstStyle/>
        <a:p>
          <a:r>
            <a:rPr lang="en-US" sz="1400" dirty="0" err="1" smtClean="0"/>
            <a:t>Sıkıştırılmış</a:t>
          </a:r>
          <a:r>
            <a:rPr lang="en-US" sz="1400" dirty="0" smtClean="0"/>
            <a:t> </a:t>
          </a:r>
          <a:r>
            <a:rPr lang="en-US" sz="1400" dirty="0" err="1" smtClean="0"/>
            <a:t>hava</a:t>
          </a:r>
          <a:r>
            <a:rPr lang="en-US" sz="1400" dirty="0" smtClean="0"/>
            <a:t> </a:t>
          </a:r>
          <a:r>
            <a:rPr lang="en-US" sz="1400" dirty="0" err="1" smtClean="0"/>
            <a:t>tabanlı</a:t>
          </a:r>
          <a:r>
            <a:rPr lang="en-US" sz="1400" dirty="0" smtClean="0"/>
            <a:t> </a:t>
          </a:r>
          <a:r>
            <a:rPr lang="en-US" sz="1400" dirty="0" err="1" smtClean="0"/>
            <a:t>enerji</a:t>
          </a:r>
          <a:r>
            <a:rPr lang="en-US" sz="1400" dirty="0" smtClean="0"/>
            <a:t> </a:t>
          </a:r>
          <a:r>
            <a:rPr lang="en-US" sz="1400" dirty="0" err="1" smtClean="0"/>
            <a:t>depolama</a:t>
          </a:r>
          <a:r>
            <a:rPr lang="en-US" sz="1400" dirty="0" smtClean="0"/>
            <a:t> </a:t>
          </a:r>
          <a:r>
            <a:rPr lang="en-US" sz="1400" dirty="0" err="1" smtClean="0"/>
            <a:t>sistemleri</a:t>
          </a:r>
          <a:r>
            <a:rPr lang="en-US" sz="1400" dirty="0" smtClean="0"/>
            <a:t> </a:t>
          </a:r>
          <a:endParaRPr lang="en-US" sz="1400" dirty="0"/>
        </a:p>
      </dgm:t>
    </dgm:pt>
    <dgm:pt modelId="{8BD7E2E8-5B5C-424E-AE50-DC4BB97E1E02}" type="parTrans" cxnId="{EDC6E79A-4940-482F-AAF9-5F24765F45EE}">
      <dgm:prSet/>
      <dgm:spPr/>
      <dgm:t>
        <a:bodyPr/>
        <a:lstStyle/>
        <a:p>
          <a:endParaRPr lang="en-US"/>
        </a:p>
      </dgm:t>
    </dgm:pt>
    <dgm:pt modelId="{FC8192F5-1D8A-408C-BB01-7A151AC737ED}" type="sibTrans" cxnId="{EDC6E79A-4940-482F-AAF9-5F24765F45EE}">
      <dgm:prSet/>
      <dgm:spPr/>
      <dgm:t>
        <a:bodyPr/>
        <a:lstStyle/>
        <a:p>
          <a:endParaRPr lang="en-US"/>
        </a:p>
      </dgm:t>
    </dgm:pt>
    <dgm:pt modelId="{A6D023C1-17E0-44B9-9008-2EE1FF3909CF}">
      <dgm:prSet phldrT="[Text]" custT="1"/>
      <dgm:spPr/>
      <dgm:t>
        <a:bodyPr/>
        <a:lstStyle/>
        <a:p>
          <a:r>
            <a:rPr lang="tr-TR" sz="1400" dirty="0" smtClean="0"/>
            <a:t>Kurşun-asit</a:t>
          </a:r>
          <a:endParaRPr lang="en-US" sz="1400" dirty="0"/>
        </a:p>
      </dgm:t>
    </dgm:pt>
    <dgm:pt modelId="{33058378-7B8C-45A4-B19B-47A66FBC0A96}" type="parTrans" cxnId="{72BCECE2-1125-42EE-8C29-B4C14D4219E9}">
      <dgm:prSet/>
      <dgm:spPr/>
      <dgm:t>
        <a:bodyPr/>
        <a:lstStyle/>
        <a:p>
          <a:endParaRPr lang="en-US"/>
        </a:p>
      </dgm:t>
    </dgm:pt>
    <dgm:pt modelId="{17F4BFFB-15C9-4F53-BBAA-B7C0E31D57C0}" type="sibTrans" cxnId="{72BCECE2-1125-42EE-8C29-B4C14D4219E9}">
      <dgm:prSet/>
      <dgm:spPr/>
      <dgm:t>
        <a:bodyPr/>
        <a:lstStyle/>
        <a:p>
          <a:endParaRPr lang="en-US"/>
        </a:p>
      </dgm:t>
    </dgm:pt>
    <dgm:pt modelId="{9A25D554-9C61-475C-A085-A005B2EC78EE}">
      <dgm:prSet phldrT="[Text]" custT="1"/>
      <dgm:spPr/>
      <dgm:t>
        <a:bodyPr/>
        <a:lstStyle/>
        <a:p>
          <a:r>
            <a:rPr lang="tr-TR" sz="1400" dirty="0" smtClean="0"/>
            <a:t>Sodyum sülfür</a:t>
          </a:r>
          <a:endParaRPr lang="en-US" sz="1400" dirty="0"/>
        </a:p>
      </dgm:t>
    </dgm:pt>
    <dgm:pt modelId="{3643162A-66AF-40F2-AB63-6257B2B4A4CE}" type="parTrans" cxnId="{20BF5887-D25B-420E-AF45-94DBE3ED1178}">
      <dgm:prSet/>
      <dgm:spPr/>
      <dgm:t>
        <a:bodyPr/>
        <a:lstStyle/>
        <a:p>
          <a:endParaRPr lang="en-US"/>
        </a:p>
      </dgm:t>
    </dgm:pt>
    <dgm:pt modelId="{4245BE4F-3FD2-4276-89FD-29070BDDC3AF}" type="sibTrans" cxnId="{20BF5887-D25B-420E-AF45-94DBE3ED1178}">
      <dgm:prSet/>
      <dgm:spPr/>
      <dgm:t>
        <a:bodyPr/>
        <a:lstStyle/>
        <a:p>
          <a:endParaRPr lang="en-US"/>
        </a:p>
      </dgm:t>
    </dgm:pt>
    <dgm:pt modelId="{7500A19E-46CF-4F45-8C2F-C1356B394665}">
      <dgm:prSet phldrT="[Text]" custT="1"/>
      <dgm:spPr/>
      <dgm:t>
        <a:bodyPr/>
        <a:lstStyle/>
        <a:p>
          <a:r>
            <a:rPr lang="tr-TR" sz="1400" dirty="0" smtClean="0"/>
            <a:t>Sodyum –nikel klorür</a:t>
          </a:r>
          <a:endParaRPr lang="en-US" sz="1400" dirty="0"/>
        </a:p>
      </dgm:t>
    </dgm:pt>
    <dgm:pt modelId="{58853F1A-163A-4CB9-B1EC-FD9A6C60C33A}" type="parTrans" cxnId="{DE98AA19-CF0A-4FC8-B85F-00C7CDC45EC5}">
      <dgm:prSet/>
      <dgm:spPr/>
      <dgm:t>
        <a:bodyPr/>
        <a:lstStyle/>
        <a:p>
          <a:endParaRPr lang="en-US"/>
        </a:p>
      </dgm:t>
    </dgm:pt>
    <dgm:pt modelId="{AAD8BF69-2FBF-446F-8F73-F989A8443576}" type="sibTrans" cxnId="{DE98AA19-CF0A-4FC8-B85F-00C7CDC45EC5}">
      <dgm:prSet/>
      <dgm:spPr/>
      <dgm:t>
        <a:bodyPr/>
        <a:lstStyle/>
        <a:p>
          <a:endParaRPr lang="en-US"/>
        </a:p>
      </dgm:t>
    </dgm:pt>
    <dgm:pt modelId="{CB3C5628-D8F8-48BF-B677-EC74E228113B}">
      <dgm:prSet custT="1"/>
      <dgm:spPr/>
      <dgm:t>
        <a:bodyPr/>
        <a:lstStyle/>
        <a:p>
          <a:r>
            <a:rPr lang="tr-TR" sz="1400" dirty="0" smtClean="0"/>
            <a:t>Tuz eriyiği</a:t>
          </a:r>
          <a:endParaRPr lang="en-US" sz="1400" dirty="0"/>
        </a:p>
      </dgm:t>
    </dgm:pt>
    <dgm:pt modelId="{6B0BCDF5-466C-4D0D-8337-7291F3692191}" type="parTrans" cxnId="{604A71E7-8F89-46C2-BDED-8F926C050492}">
      <dgm:prSet/>
      <dgm:spPr/>
      <dgm:t>
        <a:bodyPr/>
        <a:lstStyle/>
        <a:p>
          <a:endParaRPr lang="en-US"/>
        </a:p>
      </dgm:t>
    </dgm:pt>
    <dgm:pt modelId="{B5B7A947-8C2B-470C-BC97-C373EF0432E1}" type="sibTrans" cxnId="{604A71E7-8F89-46C2-BDED-8F926C050492}">
      <dgm:prSet/>
      <dgm:spPr/>
      <dgm:t>
        <a:bodyPr/>
        <a:lstStyle/>
        <a:p>
          <a:endParaRPr lang="en-US"/>
        </a:p>
      </dgm:t>
    </dgm:pt>
    <dgm:pt modelId="{70979475-F35F-4D0B-B87D-37536EA5462F}">
      <dgm:prSet phldrT="[Text]" custT="1"/>
      <dgm:spPr/>
      <dgm:t>
        <a:bodyPr/>
        <a:lstStyle/>
        <a:p>
          <a:r>
            <a:rPr lang="tr-TR" sz="1400" dirty="0" err="1" smtClean="0"/>
            <a:t>Flywheel</a:t>
          </a:r>
          <a:r>
            <a:rPr lang="tr-TR" sz="1400" dirty="0" smtClean="0"/>
            <a:t> (Volan)</a:t>
          </a:r>
          <a:endParaRPr lang="en-US" sz="1400" dirty="0"/>
        </a:p>
      </dgm:t>
    </dgm:pt>
    <dgm:pt modelId="{B18F4D11-2308-4712-AB35-1DEC97B37FAE}" type="parTrans" cxnId="{347E38CE-9425-4E58-A074-C11F9BE2F332}">
      <dgm:prSet/>
      <dgm:spPr/>
      <dgm:t>
        <a:bodyPr/>
        <a:lstStyle/>
        <a:p>
          <a:endParaRPr lang="en-US"/>
        </a:p>
      </dgm:t>
    </dgm:pt>
    <dgm:pt modelId="{D2F18068-1998-4622-849F-3784487A645B}" type="sibTrans" cxnId="{347E38CE-9425-4E58-A074-C11F9BE2F332}">
      <dgm:prSet/>
      <dgm:spPr/>
      <dgm:t>
        <a:bodyPr/>
        <a:lstStyle/>
        <a:p>
          <a:endParaRPr lang="en-US"/>
        </a:p>
      </dgm:t>
    </dgm:pt>
    <dgm:pt modelId="{E2D69B7E-8039-49BC-93C9-42B43A924B29}">
      <dgm:prSet phldrT="[Text]" custT="1"/>
      <dgm:spPr/>
      <dgm:t>
        <a:bodyPr/>
        <a:lstStyle/>
        <a:p>
          <a:r>
            <a:rPr lang="tr-TR" sz="1400" dirty="0" err="1" smtClean="0"/>
            <a:t>Flow</a:t>
          </a:r>
          <a:r>
            <a:rPr lang="tr-TR" sz="1400" dirty="0" smtClean="0"/>
            <a:t> aküler:</a:t>
          </a:r>
          <a:endParaRPr lang="en-US" sz="1400" dirty="0"/>
        </a:p>
      </dgm:t>
    </dgm:pt>
    <dgm:pt modelId="{865E3EB2-DE07-42A4-8D33-72E007FDB868}" type="parTrans" cxnId="{A3DFBDE6-EF52-41EB-A924-50CB50DBD568}">
      <dgm:prSet/>
      <dgm:spPr/>
      <dgm:t>
        <a:bodyPr/>
        <a:lstStyle/>
        <a:p>
          <a:endParaRPr lang="en-US"/>
        </a:p>
      </dgm:t>
    </dgm:pt>
    <dgm:pt modelId="{E4D4E17A-C508-43D2-A888-74FA29DD6B79}" type="sibTrans" cxnId="{A3DFBDE6-EF52-41EB-A924-50CB50DBD568}">
      <dgm:prSet/>
      <dgm:spPr/>
      <dgm:t>
        <a:bodyPr/>
        <a:lstStyle/>
        <a:p>
          <a:endParaRPr lang="en-US"/>
        </a:p>
      </dgm:t>
    </dgm:pt>
    <dgm:pt modelId="{B88D4D81-20FA-462F-8FCC-3CF3290A2D81}">
      <dgm:prSet phldrT="[Text]" custT="1"/>
      <dgm:spPr/>
      <dgm:t>
        <a:bodyPr/>
        <a:lstStyle/>
        <a:p>
          <a:r>
            <a:rPr lang="tr-TR" sz="1400" dirty="0" smtClean="0"/>
            <a:t>Vanadyum redoks</a:t>
          </a:r>
          <a:endParaRPr lang="en-US" sz="1400" dirty="0"/>
        </a:p>
      </dgm:t>
    </dgm:pt>
    <dgm:pt modelId="{DDBE57EA-5EFB-441A-BDD0-F45E0636299F}" type="parTrans" cxnId="{79A6584C-0979-4D08-B7E0-DB9F3FE95A47}">
      <dgm:prSet/>
      <dgm:spPr/>
      <dgm:t>
        <a:bodyPr/>
        <a:lstStyle/>
        <a:p>
          <a:endParaRPr lang="en-US"/>
        </a:p>
      </dgm:t>
    </dgm:pt>
    <dgm:pt modelId="{F01DA42F-B180-48DD-8355-FEF05AE67915}" type="sibTrans" cxnId="{79A6584C-0979-4D08-B7E0-DB9F3FE95A47}">
      <dgm:prSet/>
      <dgm:spPr/>
      <dgm:t>
        <a:bodyPr/>
        <a:lstStyle/>
        <a:p>
          <a:endParaRPr lang="en-US"/>
        </a:p>
      </dgm:t>
    </dgm:pt>
    <dgm:pt modelId="{6B4A79B0-6454-4A92-A156-FDAB8B7D107E}">
      <dgm:prSet phldrT="[Text]" custT="1"/>
      <dgm:spPr/>
      <dgm:t>
        <a:bodyPr/>
        <a:lstStyle/>
        <a:p>
          <a:r>
            <a:rPr lang="tr-TR" sz="1400" dirty="0" smtClean="0"/>
            <a:t>Çinko-bromür</a:t>
          </a:r>
          <a:endParaRPr lang="en-US" sz="1400" dirty="0"/>
        </a:p>
      </dgm:t>
    </dgm:pt>
    <dgm:pt modelId="{4BD25F95-9F4B-40C3-9401-CB75DB43A9E8}" type="parTrans" cxnId="{CB5BD828-39FF-46D6-A14E-22C465D92DBD}">
      <dgm:prSet/>
      <dgm:spPr/>
      <dgm:t>
        <a:bodyPr/>
        <a:lstStyle/>
        <a:p>
          <a:endParaRPr lang="en-US"/>
        </a:p>
      </dgm:t>
    </dgm:pt>
    <dgm:pt modelId="{1C475103-7DB5-4B1D-831C-3BD67EA9D70A}" type="sibTrans" cxnId="{CB5BD828-39FF-46D6-A14E-22C465D92DBD}">
      <dgm:prSet/>
      <dgm:spPr/>
      <dgm:t>
        <a:bodyPr/>
        <a:lstStyle/>
        <a:p>
          <a:endParaRPr lang="en-US"/>
        </a:p>
      </dgm:t>
    </dgm:pt>
    <dgm:pt modelId="{A795D1B9-DDDE-4968-8417-90247FF2159C}">
      <dgm:prSet custT="1"/>
      <dgm:spPr/>
      <dgm:t>
        <a:bodyPr/>
        <a:lstStyle/>
        <a:p>
          <a:r>
            <a:rPr lang="tr-TR" sz="1400" dirty="0" smtClean="0"/>
            <a:t>Soğuk su</a:t>
          </a:r>
          <a:endParaRPr lang="en-US" sz="1400" dirty="0"/>
        </a:p>
      </dgm:t>
    </dgm:pt>
    <dgm:pt modelId="{86C66990-9412-4134-9168-F9C89CBAEE1E}" type="parTrans" cxnId="{CA96C354-B5B9-47BD-B7BB-AD1082C7C16B}">
      <dgm:prSet/>
      <dgm:spPr/>
      <dgm:t>
        <a:bodyPr/>
        <a:lstStyle/>
        <a:p>
          <a:endParaRPr lang="en-US"/>
        </a:p>
      </dgm:t>
    </dgm:pt>
    <dgm:pt modelId="{95ED2F81-E7A6-4216-8743-30DBB6CBFF9B}" type="sibTrans" cxnId="{CA96C354-B5B9-47BD-B7BB-AD1082C7C16B}">
      <dgm:prSet/>
      <dgm:spPr/>
      <dgm:t>
        <a:bodyPr/>
        <a:lstStyle/>
        <a:p>
          <a:endParaRPr lang="en-US"/>
        </a:p>
      </dgm:t>
    </dgm:pt>
    <dgm:pt modelId="{3E9D0683-5DD6-411F-BDCE-55EC74C7193F}">
      <dgm:prSet custT="1"/>
      <dgm:spPr/>
      <dgm:t>
        <a:bodyPr/>
        <a:lstStyle/>
        <a:p>
          <a:r>
            <a:rPr lang="tr-TR" sz="1400" dirty="0" err="1" smtClean="0"/>
            <a:t>Latent</a:t>
          </a:r>
          <a:r>
            <a:rPr lang="tr-TR" sz="1400" dirty="0" smtClean="0"/>
            <a:t> ısı</a:t>
          </a:r>
          <a:endParaRPr lang="en-US" sz="1400" dirty="0"/>
        </a:p>
      </dgm:t>
    </dgm:pt>
    <dgm:pt modelId="{3B0C8157-399C-4C9C-B741-C09E1BE78F2B}" type="parTrans" cxnId="{3C2B327E-F0EA-430A-A54A-7068B5634B19}">
      <dgm:prSet/>
      <dgm:spPr/>
      <dgm:t>
        <a:bodyPr/>
        <a:lstStyle/>
        <a:p>
          <a:endParaRPr lang="en-US"/>
        </a:p>
      </dgm:t>
    </dgm:pt>
    <dgm:pt modelId="{4AEB8188-0DF0-4C89-AF48-843A10F66A04}" type="sibTrans" cxnId="{3C2B327E-F0EA-430A-A54A-7068B5634B19}">
      <dgm:prSet/>
      <dgm:spPr/>
      <dgm:t>
        <a:bodyPr/>
        <a:lstStyle/>
        <a:p>
          <a:endParaRPr lang="en-US"/>
        </a:p>
      </dgm:t>
    </dgm:pt>
    <dgm:pt modelId="{F2338123-0B8F-4D08-B22F-FF00D132D322}">
      <dgm:prSet custT="1"/>
      <dgm:spPr/>
      <dgm:t>
        <a:bodyPr/>
        <a:lstStyle/>
        <a:p>
          <a:r>
            <a:rPr lang="tr-TR" sz="1400" dirty="0" smtClean="0"/>
            <a:t>Süper </a:t>
          </a:r>
          <a:r>
            <a:rPr lang="tr-TR" sz="1400" dirty="0" err="1" smtClean="0"/>
            <a:t>kapasitörler</a:t>
          </a:r>
          <a:endParaRPr lang="en-US" sz="1400" dirty="0"/>
        </a:p>
      </dgm:t>
    </dgm:pt>
    <dgm:pt modelId="{B3859FC1-7A1A-4E0A-84B8-AA180A71A45C}" type="parTrans" cxnId="{7371AB7B-7DBF-4B24-845F-FE2D69E0A1E4}">
      <dgm:prSet/>
      <dgm:spPr/>
      <dgm:t>
        <a:bodyPr/>
        <a:lstStyle/>
        <a:p>
          <a:endParaRPr lang="en-US"/>
        </a:p>
      </dgm:t>
    </dgm:pt>
    <dgm:pt modelId="{46E962DA-59DB-4060-8AE0-5390D4103D09}" type="sibTrans" cxnId="{7371AB7B-7DBF-4B24-845F-FE2D69E0A1E4}">
      <dgm:prSet/>
      <dgm:spPr/>
      <dgm:t>
        <a:bodyPr/>
        <a:lstStyle/>
        <a:p>
          <a:endParaRPr lang="en-US"/>
        </a:p>
      </dgm:t>
    </dgm:pt>
    <dgm:pt modelId="{09F4FECA-8422-4C2F-8588-6B939FFBB86F}">
      <dgm:prSet custT="1"/>
      <dgm:spPr/>
      <dgm:t>
        <a:bodyPr/>
        <a:lstStyle/>
        <a:p>
          <a:r>
            <a:rPr lang="tr-TR" sz="1400" dirty="0" smtClean="0"/>
            <a:t>Süper iletken manyetik depolama</a:t>
          </a:r>
          <a:endParaRPr lang="en-US" sz="1400" dirty="0"/>
        </a:p>
      </dgm:t>
    </dgm:pt>
    <dgm:pt modelId="{187D1D09-9149-4DBD-9094-B6B443461ECD}" type="parTrans" cxnId="{AD36E0AE-58BC-4331-B128-0E87E4242D67}">
      <dgm:prSet/>
      <dgm:spPr/>
      <dgm:t>
        <a:bodyPr/>
        <a:lstStyle/>
        <a:p>
          <a:endParaRPr lang="en-US"/>
        </a:p>
      </dgm:t>
    </dgm:pt>
    <dgm:pt modelId="{A2178118-F643-48DA-8AAD-CAA05AB6AB2E}" type="sibTrans" cxnId="{AD36E0AE-58BC-4331-B128-0E87E4242D67}">
      <dgm:prSet/>
      <dgm:spPr/>
      <dgm:t>
        <a:bodyPr/>
        <a:lstStyle/>
        <a:p>
          <a:endParaRPr lang="en-US"/>
        </a:p>
      </dgm:t>
    </dgm:pt>
    <dgm:pt modelId="{4FFBFA3E-9EAE-4881-9828-0068202F0E57}">
      <dgm:prSet phldrT="[Text]" custT="1"/>
      <dgm:spPr/>
      <dgm:t>
        <a:bodyPr/>
        <a:lstStyle/>
        <a:p>
          <a:r>
            <a:rPr lang="tr-TR" sz="1400" dirty="0" smtClean="0"/>
            <a:t>Aküler:</a:t>
          </a:r>
          <a:endParaRPr lang="en-US" sz="1400" dirty="0"/>
        </a:p>
      </dgm:t>
    </dgm:pt>
    <dgm:pt modelId="{D0502C56-87D5-4381-BED5-E956959303F4}" type="parTrans" cxnId="{8E9525A4-ACE8-4F17-AE34-4EA69D28DC2D}">
      <dgm:prSet/>
      <dgm:spPr/>
      <dgm:t>
        <a:bodyPr/>
        <a:lstStyle/>
        <a:p>
          <a:endParaRPr lang="en-US"/>
        </a:p>
      </dgm:t>
    </dgm:pt>
    <dgm:pt modelId="{C5BF7E1A-A172-46CA-8E85-7D4CFA78F2B4}" type="sibTrans" cxnId="{8E9525A4-ACE8-4F17-AE34-4EA69D28DC2D}">
      <dgm:prSet/>
      <dgm:spPr/>
      <dgm:t>
        <a:bodyPr/>
        <a:lstStyle/>
        <a:p>
          <a:endParaRPr lang="en-US"/>
        </a:p>
      </dgm:t>
    </dgm:pt>
    <dgm:pt modelId="{79D095EE-CE40-4936-AD33-356A5DC0D493}" type="pres">
      <dgm:prSet presAssocID="{3E0B248F-56E1-4C06-9EAD-2FBCA73B6A9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44E87B5-3C35-42B0-B585-7809DBCD208D}" type="pres">
      <dgm:prSet presAssocID="{A1960C62-12FD-4BDE-82FF-9784F68C4B9D}" presName="compNode" presStyleCnt="0"/>
      <dgm:spPr/>
    </dgm:pt>
    <dgm:pt modelId="{BA0B1BAC-8741-428D-8E14-B9FFEA1D8B38}" type="pres">
      <dgm:prSet presAssocID="{A1960C62-12FD-4BDE-82FF-9784F68C4B9D}" presName="aNode" presStyleLbl="bgShp" presStyleIdx="0" presStyleCnt="5"/>
      <dgm:spPr/>
      <dgm:t>
        <a:bodyPr/>
        <a:lstStyle/>
        <a:p>
          <a:endParaRPr lang="en-US"/>
        </a:p>
      </dgm:t>
    </dgm:pt>
    <dgm:pt modelId="{B921044A-4DB3-4257-A58C-CBD7E79C2EE6}" type="pres">
      <dgm:prSet presAssocID="{A1960C62-12FD-4BDE-82FF-9784F68C4B9D}" presName="textNode" presStyleLbl="bgShp" presStyleIdx="0" presStyleCnt="5"/>
      <dgm:spPr/>
      <dgm:t>
        <a:bodyPr/>
        <a:lstStyle/>
        <a:p>
          <a:endParaRPr lang="en-US"/>
        </a:p>
      </dgm:t>
    </dgm:pt>
    <dgm:pt modelId="{7419765E-7E8C-4E7B-84F6-BB91306F7DD7}" type="pres">
      <dgm:prSet presAssocID="{A1960C62-12FD-4BDE-82FF-9784F68C4B9D}" presName="compChildNode" presStyleCnt="0"/>
      <dgm:spPr/>
    </dgm:pt>
    <dgm:pt modelId="{C2DEF462-A19D-498B-B889-93A36547DEDF}" type="pres">
      <dgm:prSet presAssocID="{A1960C62-12FD-4BDE-82FF-9784F68C4B9D}" presName="theInnerList" presStyleCnt="0"/>
      <dgm:spPr/>
    </dgm:pt>
    <dgm:pt modelId="{492F6D1D-0458-43EA-9DAA-8E68E492B057}" type="pres">
      <dgm:prSet presAssocID="{150EF1D1-2432-4358-AA9E-7E60C128F994}" presName="childNode" presStyleLbl="node1" presStyleIdx="0" presStyleCnt="18" custScaleY="174338" custLinFactY="-10523" custLinFactNeighborX="-4354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22AEB9-E706-4314-A7AC-46D2ED788698}" type="pres">
      <dgm:prSet presAssocID="{150EF1D1-2432-4358-AA9E-7E60C128F994}" presName="aSpace2" presStyleCnt="0"/>
      <dgm:spPr/>
    </dgm:pt>
    <dgm:pt modelId="{80C95D38-033E-438B-AE32-FA2BEF2E8553}" type="pres">
      <dgm:prSet presAssocID="{7E2B6DA7-CD06-4CF5-AED2-E45FE5D72B20}" presName="childNode" presStyleLbl="node1" presStyleIdx="1" presStyleCnt="18" custScaleY="1781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B9FB68-1A82-4CFB-94A4-E551B92E3923}" type="pres">
      <dgm:prSet presAssocID="{7E2B6DA7-CD06-4CF5-AED2-E45FE5D72B20}" presName="aSpace2" presStyleCnt="0"/>
      <dgm:spPr/>
    </dgm:pt>
    <dgm:pt modelId="{9A477289-700F-42E9-9B44-B596D52171D8}" type="pres">
      <dgm:prSet presAssocID="{70979475-F35F-4D0B-B87D-37536EA5462F}" presName="childNode" presStyleLbl="node1" presStyleIdx="2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A6EDFA-1C2E-49FD-8BD8-AA40F6D13901}" type="pres">
      <dgm:prSet presAssocID="{A1960C62-12FD-4BDE-82FF-9784F68C4B9D}" presName="aSpace" presStyleCnt="0"/>
      <dgm:spPr/>
    </dgm:pt>
    <dgm:pt modelId="{15889A60-E8AF-463C-8831-CDCD329DC2A8}" type="pres">
      <dgm:prSet presAssocID="{288BC531-6C99-4036-B702-7100E9448A4E}" presName="compNode" presStyleCnt="0"/>
      <dgm:spPr/>
    </dgm:pt>
    <dgm:pt modelId="{EDE70FE8-DCC0-469D-95E3-90FCB2AE1081}" type="pres">
      <dgm:prSet presAssocID="{288BC531-6C99-4036-B702-7100E9448A4E}" presName="aNode" presStyleLbl="bgShp" presStyleIdx="1" presStyleCnt="5"/>
      <dgm:spPr/>
      <dgm:t>
        <a:bodyPr/>
        <a:lstStyle/>
        <a:p>
          <a:endParaRPr lang="en-US"/>
        </a:p>
      </dgm:t>
    </dgm:pt>
    <dgm:pt modelId="{6241437B-CCE2-4E92-B94F-D3A9E21B93C3}" type="pres">
      <dgm:prSet presAssocID="{288BC531-6C99-4036-B702-7100E9448A4E}" presName="textNode" presStyleLbl="bgShp" presStyleIdx="1" presStyleCnt="5"/>
      <dgm:spPr/>
      <dgm:t>
        <a:bodyPr/>
        <a:lstStyle/>
        <a:p>
          <a:endParaRPr lang="en-US"/>
        </a:p>
      </dgm:t>
    </dgm:pt>
    <dgm:pt modelId="{74861A4F-726D-4F68-8CC1-0F1B7E7B1083}" type="pres">
      <dgm:prSet presAssocID="{288BC531-6C99-4036-B702-7100E9448A4E}" presName="compChildNode" presStyleCnt="0"/>
      <dgm:spPr/>
    </dgm:pt>
    <dgm:pt modelId="{92B34996-310D-4F76-8B36-0238293E73A0}" type="pres">
      <dgm:prSet presAssocID="{288BC531-6C99-4036-B702-7100E9448A4E}" presName="theInnerList" presStyleCnt="0"/>
      <dgm:spPr/>
    </dgm:pt>
    <dgm:pt modelId="{FF40B959-17BB-4D7C-9773-8966F264EA27}" type="pres">
      <dgm:prSet presAssocID="{4FFBFA3E-9EAE-4881-9828-0068202F0E57}" presName="childNode" presStyleLbl="node1" presStyleIdx="3" presStyleCnt="18" custLinFactY="-65443" custLinFactNeighborX="-4204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BA6BB0-882D-4873-98EA-AFDFBF19C98D}" type="pres">
      <dgm:prSet presAssocID="{4FFBFA3E-9EAE-4881-9828-0068202F0E57}" presName="aSpace2" presStyleCnt="0"/>
      <dgm:spPr/>
    </dgm:pt>
    <dgm:pt modelId="{E4127B42-A693-487C-8D36-80ED7FF062FB}" type="pres">
      <dgm:prSet presAssocID="{7764891A-85A7-4606-B706-7B7045D66FB4}" presName="childNode" presStyleLbl="node1" presStyleIdx="4" presStyleCnt="18" custLinFactY="-45611" custLinFactNeighborX="-4204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4C66D1-DA56-4336-8AF6-3DD31E602392}" type="pres">
      <dgm:prSet presAssocID="{7764891A-85A7-4606-B706-7B7045D66FB4}" presName="aSpace2" presStyleCnt="0"/>
      <dgm:spPr/>
    </dgm:pt>
    <dgm:pt modelId="{5297B7D9-0392-4F83-8472-F4A4C96BD564}" type="pres">
      <dgm:prSet presAssocID="{A6D023C1-17E0-44B9-9008-2EE1FF3909CF}" presName="childNode" presStyleLbl="node1" presStyleIdx="5" presStyleCnt="18" custLinFactY="-36193" custLinFactNeighborX="-4204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E4FA86-3AC8-498F-91FD-172B0326A4BE}" type="pres">
      <dgm:prSet presAssocID="{A6D023C1-17E0-44B9-9008-2EE1FF3909CF}" presName="aSpace2" presStyleCnt="0"/>
      <dgm:spPr/>
    </dgm:pt>
    <dgm:pt modelId="{63145356-1D59-45E1-B031-182C6E3AEBCB}" type="pres">
      <dgm:prSet presAssocID="{9A25D554-9C61-475C-A085-A005B2EC78EE}" presName="childNode" presStyleLbl="node1" presStyleIdx="6" presStyleCnt="18" custLinFactY="-28484" custLinFactNeighborX="-4204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2572C1-5BB4-4207-BA62-3AD9D273938C}" type="pres">
      <dgm:prSet presAssocID="{9A25D554-9C61-475C-A085-A005B2EC78EE}" presName="aSpace2" presStyleCnt="0"/>
      <dgm:spPr/>
    </dgm:pt>
    <dgm:pt modelId="{A4972E72-594C-46BD-9F6D-ACC393E1EA50}" type="pres">
      <dgm:prSet presAssocID="{7500A19E-46CF-4F45-8C2F-C1356B394665}" presName="childNode" presStyleLbl="node1" presStyleIdx="7" presStyleCnt="18" custLinFactY="-24148" custLinFactNeighborX="-4204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E5B1AB-086F-4814-8696-3DE50F019CD7}" type="pres">
      <dgm:prSet presAssocID="{7500A19E-46CF-4F45-8C2F-C1356B394665}" presName="aSpace2" presStyleCnt="0"/>
      <dgm:spPr/>
    </dgm:pt>
    <dgm:pt modelId="{2507D58B-0CD0-4CFE-B0C9-5174E7B59709}" type="pres">
      <dgm:prSet presAssocID="{E2D69B7E-8039-49BC-93C9-42B43A924B29}" presName="childNode" presStyleLbl="node1" presStyleIdx="8" presStyleCnt="18" custLinFactY="-11356" custLinFactNeighborX="-4204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7FB018-39D6-4A80-B7E7-296759F10555}" type="pres">
      <dgm:prSet presAssocID="{E2D69B7E-8039-49BC-93C9-42B43A924B29}" presName="aSpace2" presStyleCnt="0"/>
      <dgm:spPr/>
    </dgm:pt>
    <dgm:pt modelId="{50F29B34-428C-469F-BAAF-89E83EB2A161}" type="pres">
      <dgm:prSet presAssocID="{B88D4D81-20FA-462F-8FCC-3CF3290A2D81}" presName="childNode" presStyleLbl="node1" presStyleIdx="9" presStyleCnt="18" custScaleY="1683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49876D-EB82-4E88-883D-1CC31BD4CD40}" type="pres">
      <dgm:prSet presAssocID="{B88D4D81-20FA-462F-8FCC-3CF3290A2D81}" presName="aSpace2" presStyleCnt="0"/>
      <dgm:spPr/>
    </dgm:pt>
    <dgm:pt modelId="{59D0043D-21EB-4E4E-845F-83ECEE8ECAC7}" type="pres">
      <dgm:prSet presAssocID="{6B4A79B0-6454-4A92-A156-FDAB8B7D107E}" presName="childNode" presStyleLbl="node1" presStyleIdx="10" presStyleCnt="18" custLinFactY="20074" custLinFactNeighborX="1297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E043CF-997F-4168-81E4-B077E2275664}" type="pres">
      <dgm:prSet presAssocID="{288BC531-6C99-4036-B702-7100E9448A4E}" presName="aSpace" presStyleCnt="0"/>
      <dgm:spPr/>
    </dgm:pt>
    <dgm:pt modelId="{D0CB6941-D4F2-42AD-B274-7AEB82E57DE3}" type="pres">
      <dgm:prSet presAssocID="{38A6B5FE-8637-4DA7-9978-F9D07AAE1353}" presName="compNode" presStyleCnt="0"/>
      <dgm:spPr/>
    </dgm:pt>
    <dgm:pt modelId="{40CC1464-7F66-456E-A27D-E9850A2198F7}" type="pres">
      <dgm:prSet presAssocID="{38A6B5FE-8637-4DA7-9978-F9D07AAE1353}" presName="aNode" presStyleLbl="bgShp" presStyleIdx="2" presStyleCnt="5"/>
      <dgm:spPr/>
      <dgm:t>
        <a:bodyPr/>
        <a:lstStyle/>
        <a:p>
          <a:endParaRPr lang="en-US"/>
        </a:p>
      </dgm:t>
    </dgm:pt>
    <dgm:pt modelId="{D3210A3A-7311-4A3B-B9C2-DEAD41AF9CFC}" type="pres">
      <dgm:prSet presAssocID="{38A6B5FE-8637-4DA7-9978-F9D07AAE1353}" presName="textNode" presStyleLbl="bgShp" presStyleIdx="2" presStyleCnt="5"/>
      <dgm:spPr/>
      <dgm:t>
        <a:bodyPr/>
        <a:lstStyle/>
        <a:p>
          <a:endParaRPr lang="en-US"/>
        </a:p>
      </dgm:t>
    </dgm:pt>
    <dgm:pt modelId="{5B3D5CE9-9DE9-4A14-9022-F8ED0EE75C34}" type="pres">
      <dgm:prSet presAssocID="{38A6B5FE-8637-4DA7-9978-F9D07AAE1353}" presName="compChildNode" presStyleCnt="0"/>
      <dgm:spPr/>
    </dgm:pt>
    <dgm:pt modelId="{91536A68-6B5A-4BF8-9E70-F9813246653C}" type="pres">
      <dgm:prSet presAssocID="{38A6B5FE-8637-4DA7-9978-F9D07AAE1353}" presName="theInnerList" presStyleCnt="0"/>
      <dgm:spPr/>
    </dgm:pt>
    <dgm:pt modelId="{27F2D79C-AEC6-47E6-8EF4-B95E1030487D}" type="pres">
      <dgm:prSet presAssocID="{CB3C5628-D8F8-48BF-B677-EC74E228113B}" presName="childNode" presStyleLbl="node1" presStyleIdx="11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C2060B-614B-4184-9FBC-F032F12DDFF9}" type="pres">
      <dgm:prSet presAssocID="{CB3C5628-D8F8-48BF-B677-EC74E228113B}" presName="aSpace2" presStyleCnt="0"/>
      <dgm:spPr/>
    </dgm:pt>
    <dgm:pt modelId="{F7DA45E4-E963-4FDF-A83B-7B3E3F29600D}" type="pres">
      <dgm:prSet presAssocID="{A795D1B9-DDDE-4968-8417-90247FF2159C}" presName="childNode" presStyleLbl="node1" presStyleIdx="12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F18B2F-7726-48E5-979F-CEFEEDC43984}" type="pres">
      <dgm:prSet presAssocID="{A795D1B9-DDDE-4968-8417-90247FF2159C}" presName="aSpace2" presStyleCnt="0"/>
      <dgm:spPr/>
    </dgm:pt>
    <dgm:pt modelId="{1162A5DA-4261-435C-BB1F-23794C14F0F7}" type="pres">
      <dgm:prSet presAssocID="{3E9D0683-5DD6-411F-BDCE-55EC74C7193F}" presName="childNode" presStyleLbl="node1" presStyleIdx="13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6EE5F4-B125-4D60-9270-B579EE0EE35F}" type="pres">
      <dgm:prSet presAssocID="{38A6B5FE-8637-4DA7-9978-F9D07AAE1353}" presName="aSpace" presStyleCnt="0"/>
      <dgm:spPr/>
    </dgm:pt>
    <dgm:pt modelId="{A5ACAE6C-5B64-418A-BE0B-C639BCDC733A}" type="pres">
      <dgm:prSet presAssocID="{78CCEDCF-31B2-4D0D-B3D9-E827898ACEE9}" presName="compNode" presStyleCnt="0"/>
      <dgm:spPr/>
    </dgm:pt>
    <dgm:pt modelId="{1D677A72-A06B-4026-B9B6-9472A584CDEA}" type="pres">
      <dgm:prSet presAssocID="{78CCEDCF-31B2-4D0D-B3D9-E827898ACEE9}" presName="aNode" presStyleLbl="bgShp" presStyleIdx="3" presStyleCnt="5"/>
      <dgm:spPr/>
      <dgm:t>
        <a:bodyPr/>
        <a:lstStyle/>
        <a:p>
          <a:endParaRPr lang="en-US"/>
        </a:p>
      </dgm:t>
    </dgm:pt>
    <dgm:pt modelId="{DBFF33E7-AAEA-4C0E-B69A-92FE18F3A385}" type="pres">
      <dgm:prSet presAssocID="{78CCEDCF-31B2-4D0D-B3D9-E827898ACEE9}" presName="textNode" presStyleLbl="bgShp" presStyleIdx="3" presStyleCnt="5"/>
      <dgm:spPr/>
      <dgm:t>
        <a:bodyPr/>
        <a:lstStyle/>
        <a:p>
          <a:endParaRPr lang="en-US"/>
        </a:p>
      </dgm:t>
    </dgm:pt>
    <dgm:pt modelId="{273CF213-5A8C-49EE-9C84-9F623F3709F3}" type="pres">
      <dgm:prSet presAssocID="{78CCEDCF-31B2-4D0D-B3D9-E827898ACEE9}" presName="compChildNode" presStyleCnt="0"/>
      <dgm:spPr/>
    </dgm:pt>
    <dgm:pt modelId="{9D4507FC-EEA8-459E-B65C-046A8920E5BF}" type="pres">
      <dgm:prSet presAssocID="{78CCEDCF-31B2-4D0D-B3D9-E827898ACEE9}" presName="theInnerList" presStyleCnt="0"/>
      <dgm:spPr/>
    </dgm:pt>
    <dgm:pt modelId="{E2D772C2-6B74-447B-B789-B8374A46F079}" type="pres">
      <dgm:prSet presAssocID="{F2338123-0B8F-4D08-B22F-FF00D132D322}" presName="childNode" presStyleLbl="node1" presStyleIdx="14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F8EA26-FBC9-4D1A-BD1F-1664956608CB}" type="pres">
      <dgm:prSet presAssocID="{F2338123-0B8F-4D08-B22F-FF00D132D322}" presName="aSpace2" presStyleCnt="0"/>
      <dgm:spPr/>
    </dgm:pt>
    <dgm:pt modelId="{E23AB08E-0682-4BF6-A15D-8872624C9036}" type="pres">
      <dgm:prSet presAssocID="{09F4FECA-8422-4C2F-8588-6B939FFBB86F}" presName="childNode" presStyleLbl="node1" presStyleIdx="15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FA798E-A9D8-4CEB-AC98-6385B7E10E61}" type="pres">
      <dgm:prSet presAssocID="{78CCEDCF-31B2-4D0D-B3D9-E827898ACEE9}" presName="aSpace" presStyleCnt="0"/>
      <dgm:spPr/>
    </dgm:pt>
    <dgm:pt modelId="{0CB063D5-6A60-4FBE-8CE6-D1C0471ABCE4}" type="pres">
      <dgm:prSet presAssocID="{8A42ACEA-8728-452F-9D1C-F07E7EA1AB6A}" presName="compNode" presStyleCnt="0"/>
      <dgm:spPr/>
    </dgm:pt>
    <dgm:pt modelId="{465E4872-1B23-4BF5-A0AA-A34ED4C12041}" type="pres">
      <dgm:prSet presAssocID="{8A42ACEA-8728-452F-9D1C-F07E7EA1AB6A}" presName="aNode" presStyleLbl="bgShp" presStyleIdx="4" presStyleCnt="5"/>
      <dgm:spPr/>
      <dgm:t>
        <a:bodyPr/>
        <a:lstStyle/>
        <a:p>
          <a:endParaRPr lang="en-US"/>
        </a:p>
      </dgm:t>
    </dgm:pt>
    <dgm:pt modelId="{719B3B97-A8F0-46FE-B7F6-285219529844}" type="pres">
      <dgm:prSet presAssocID="{8A42ACEA-8728-452F-9D1C-F07E7EA1AB6A}" presName="textNode" presStyleLbl="bgShp" presStyleIdx="4" presStyleCnt="5"/>
      <dgm:spPr/>
      <dgm:t>
        <a:bodyPr/>
        <a:lstStyle/>
        <a:p>
          <a:endParaRPr lang="en-US"/>
        </a:p>
      </dgm:t>
    </dgm:pt>
    <dgm:pt modelId="{061661E0-4D59-48A8-BB27-C326D5B6EB00}" type="pres">
      <dgm:prSet presAssocID="{8A42ACEA-8728-452F-9D1C-F07E7EA1AB6A}" presName="compChildNode" presStyleCnt="0"/>
      <dgm:spPr/>
    </dgm:pt>
    <dgm:pt modelId="{6575FDBE-D896-461C-A0F6-064C410B541E}" type="pres">
      <dgm:prSet presAssocID="{8A42ACEA-8728-452F-9D1C-F07E7EA1AB6A}" presName="theInnerList" presStyleCnt="0"/>
      <dgm:spPr/>
    </dgm:pt>
    <dgm:pt modelId="{E960D922-8DFB-4916-A31A-03CE4D8BA97E}" type="pres">
      <dgm:prSet presAssocID="{37319773-75CD-4A13-91B4-0AC2186AA306}" presName="childNode" presStyleLbl="node1" presStyleIdx="16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5746E5-4344-493C-B918-6FAE5AF87DAF}" type="pres">
      <dgm:prSet presAssocID="{37319773-75CD-4A13-91B4-0AC2186AA306}" presName="aSpace2" presStyleCnt="0"/>
      <dgm:spPr/>
    </dgm:pt>
    <dgm:pt modelId="{3688DCF4-F3ED-4725-A80C-18736FBEC8FC}" type="pres">
      <dgm:prSet presAssocID="{FE605545-DAED-4A0F-8C10-039E3439CDF8}" presName="childNode" presStyleLbl="node1" presStyleIdx="17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A96C354-B5B9-47BD-B7BB-AD1082C7C16B}" srcId="{38A6B5FE-8637-4DA7-9978-F9D07AAE1353}" destId="{A795D1B9-DDDE-4968-8417-90247FF2159C}" srcOrd="1" destOrd="0" parTransId="{86C66990-9412-4134-9168-F9C89CBAEE1E}" sibTransId="{95ED2F81-E7A6-4216-8743-30DBB6CBFF9B}"/>
    <dgm:cxn modelId="{20BF5887-D25B-420E-AF45-94DBE3ED1178}" srcId="{288BC531-6C99-4036-B702-7100E9448A4E}" destId="{9A25D554-9C61-475C-A085-A005B2EC78EE}" srcOrd="3" destOrd="0" parTransId="{3643162A-66AF-40F2-AB63-6257B2B4A4CE}" sibTransId="{4245BE4F-3FD2-4276-89FD-29070BDDC3AF}"/>
    <dgm:cxn modelId="{DE98AA19-CF0A-4FC8-B85F-00C7CDC45EC5}" srcId="{288BC531-6C99-4036-B702-7100E9448A4E}" destId="{7500A19E-46CF-4F45-8C2F-C1356B394665}" srcOrd="4" destOrd="0" parTransId="{58853F1A-163A-4CB9-B1EC-FD9A6C60C33A}" sibTransId="{AAD8BF69-2FBF-446F-8F73-F989A8443576}"/>
    <dgm:cxn modelId="{7371AB7B-7DBF-4B24-845F-FE2D69E0A1E4}" srcId="{78CCEDCF-31B2-4D0D-B3D9-E827898ACEE9}" destId="{F2338123-0B8F-4D08-B22F-FF00D132D322}" srcOrd="0" destOrd="0" parTransId="{B3859FC1-7A1A-4E0A-84B8-AA180A71A45C}" sibTransId="{46E962DA-59DB-4060-8AE0-5390D4103D09}"/>
    <dgm:cxn modelId="{79A6584C-0979-4D08-B7E0-DB9F3FE95A47}" srcId="{288BC531-6C99-4036-B702-7100E9448A4E}" destId="{B88D4D81-20FA-462F-8FCC-3CF3290A2D81}" srcOrd="6" destOrd="0" parTransId="{DDBE57EA-5EFB-441A-BDD0-F45E0636299F}" sibTransId="{F01DA42F-B180-48DD-8355-FEF05AE67915}"/>
    <dgm:cxn modelId="{7DC06262-D0FE-4D4F-8CF2-FB69089E3AE3}" srcId="{3E0B248F-56E1-4C06-9EAD-2FBCA73B6A9E}" destId="{288BC531-6C99-4036-B702-7100E9448A4E}" srcOrd="1" destOrd="0" parTransId="{C95D214A-C030-4510-A33D-E4C9368089AC}" sibTransId="{446D2C40-413B-4FDB-ADE0-6EF2B95D8AD1}"/>
    <dgm:cxn modelId="{74789600-E2B3-4822-963B-4E40EB852407}" type="presOf" srcId="{A6D023C1-17E0-44B9-9008-2EE1FF3909CF}" destId="{5297B7D9-0392-4F83-8472-F4A4C96BD564}" srcOrd="0" destOrd="0" presId="urn:microsoft.com/office/officeart/2005/8/layout/lProcess2"/>
    <dgm:cxn modelId="{AD36E0AE-58BC-4331-B128-0E87E4242D67}" srcId="{78CCEDCF-31B2-4D0D-B3D9-E827898ACEE9}" destId="{09F4FECA-8422-4C2F-8588-6B939FFBB86F}" srcOrd="1" destOrd="0" parTransId="{187D1D09-9149-4DBD-9094-B6B443461ECD}" sibTransId="{A2178118-F643-48DA-8AAD-CAA05AB6AB2E}"/>
    <dgm:cxn modelId="{122DE24A-5761-47B8-B554-64D2BDD21384}" type="presOf" srcId="{9A25D554-9C61-475C-A085-A005B2EC78EE}" destId="{63145356-1D59-45E1-B031-182C6E3AEBCB}" srcOrd="0" destOrd="0" presId="urn:microsoft.com/office/officeart/2005/8/layout/lProcess2"/>
    <dgm:cxn modelId="{8E9525A4-ACE8-4F17-AE34-4EA69D28DC2D}" srcId="{288BC531-6C99-4036-B702-7100E9448A4E}" destId="{4FFBFA3E-9EAE-4881-9828-0068202F0E57}" srcOrd="0" destOrd="0" parTransId="{D0502C56-87D5-4381-BED5-E956959303F4}" sibTransId="{C5BF7E1A-A172-46CA-8E85-7D4CFA78F2B4}"/>
    <dgm:cxn modelId="{F823E694-0FAF-4117-B56C-3FCDA07EDFA3}" type="presOf" srcId="{7E2B6DA7-CD06-4CF5-AED2-E45FE5D72B20}" destId="{80C95D38-033E-438B-AE32-FA2BEF2E8553}" srcOrd="0" destOrd="0" presId="urn:microsoft.com/office/officeart/2005/8/layout/lProcess2"/>
    <dgm:cxn modelId="{347E38CE-9425-4E58-A074-C11F9BE2F332}" srcId="{A1960C62-12FD-4BDE-82FF-9784F68C4B9D}" destId="{70979475-F35F-4D0B-B87D-37536EA5462F}" srcOrd="2" destOrd="0" parTransId="{B18F4D11-2308-4712-AB35-1DEC97B37FAE}" sibTransId="{D2F18068-1998-4622-849F-3784487A645B}"/>
    <dgm:cxn modelId="{A0CC94AF-A808-44FF-AE5F-E036C980BD65}" type="presOf" srcId="{3E9D0683-5DD6-411F-BDCE-55EC74C7193F}" destId="{1162A5DA-4261-435C-BB1F-23794C14F0F7}" srcOrd="0" destOrd="0" presId="urn:microsoft.com/office/officeart/2005/8/layout/lProcess2"/>
    <dgm:cxn modelId="{7C6B5079-02AC-41DE-85C9-722B5CCDDD30}" srcId="{3E0B248F-56E1-4C06-9EAD-2FBCA73B6A9E}" destId="{78CCEDCF-31B2-4D0D-B3D9-E827898ACEE9}" srcOrd="3" destOrd="0" parTransId="{673F45F2-9FBD-45C3-8D71-318813538A59}" sibTransId="{0E10D1A4-3F41-4903-A002-B7879CCEBD7B}"/>
    <dgm:cxn modelId="{4B968263-0C16-4148-8092-C4A2F8ED4FFC}" type="presOf" srcId="{A1960C62-12FD-4BDE-82FF-9784F68C4B9D}" destId="{B921044A-4DB3-4257-A58C-CBD7E79C2EE6}" srcOrd="1" destOrd="0" presId="urn:microsoft.com/office/officeart/2005/8/layout/lProcess2"/>
    <dgm:cxn modelId="{10031125-25BA-416F-ACA6-14CE5CADED10}" type="presOf" srcId="{4FFBFA3E-9EAE-4881-9828-0068202F0E57}" destId="{FF40B959-17BB-4D7C-9773-8966F264EA27}" srcOrd="0" destOrd="0" presId="urn:microsoft.com/office/officeart/2005/8/layout/lProcess2"/>
    <dgm:cxn modelId="{1263A81E-FBDC-42A2-BD9F-75522CAFEB34}" type="presOf" srcId="{8A42ACEA-8728-452F-9D1C-F07E7EA1AB6A}" destId="{465E4872-1B23-4BF5-A0AA-A34ED4C12041}" srcOrd="0" destOrd="0" presId="urn:microsoft.com/office/officeart/2005/8/layout/lProcess2"/>
    <dgm:cxn modelId="{5A35BF6B-4810-4CC0-B51D-FD1B56004CBF}" type="presOf" srcId="{A1960C62-12FD-4BDE-82FF-9784F68C4B9D}" destId="{BA0B1BAC-8741-428D-8E14-B9FFEA1D8B38}" srcOrd="0" destOrd="0" presId="urn:microsoft.com/office/officeart/2005/8/layout/lProcess2"/>
    <dgm:cxn modelId="{7D57BD94-F9BA-49BE-B809-16EB901453F0}" type="presOf" srcId="{B88D4D81-20FA-462F-8FCC-3CF3290A2D81}" destId="{50F29B34-428C-469F-BAAF-89E83EB2A161}" srcOrd="0" destOrd="0" presId="urn:microsoft.com/office/officeart/2005/8/layout/lProcess2"/>
    <dgm:cxn modelId="{591BD2BB-BA54-4677-B4B4-9E17585867EA}" srcId="{288BC531-6C99-4036-B702-7100E9448A4E}" destId="{7764891A-85A7-4606-B706-7B7045D66FB4}" srcOrd="1" destOrd="0" parTransId="{EE2241CF-EDDC-4500-9C50-4F480F97FB4C}" sibTransId="{AD27111E-DBF0-4F0D-9C82-D54BEA9B28E5}"/>
    <dgm:cxn modelId="{E52168B2-A5CD-44E3-A8F4-8AE8AAC5AD81}" type="presOf" srcId="{6B4A79B0-6454-4A92-A156-FDAB8B7D107E}" destId="{59D0043D-21EB-4E4E-845F-83ECEE8ECAC7}" srcOrd="0" destOrd="0" presId="urn:microsoft.com/office/officeart/2005/8/layout/lProcess2"/>
    <dgm:cxn modelId="{BA108470-4A4F-40B9-882F-0C749EBA854A}" type="presOf" srcId="{288BC531-6C99-4036-B702-7100E9448A4E}" destId="{6241437B-CCE2-4E92-B94F-D3A9E21B93C3}" srcOrd="1" destOrd="0" presId="urn:microsoft.com/office/officeart/2005/8/layout/lProcess2"/>
    <dgm:cxn modelId="{F7C66E79-9D95-4964-8887-F43EACDC3E9F}" type="presOf" srcId="{A795D1B9-DDDE-4968-8417-90247FF2159C}" destId="{F7DA45E4-E963-4FDF-A83B-7B3E3F29600D}" srcOrd="0" destOrd="0" presId="urn:microsoft.com/office/officeart/2005/8/layout/lProcess2"/>
    <dgm:cxn modelId="{8301113D-0D76-4C57-9E0A-4C22149CCE35}" type="presOf" srcId="{8A42ACEA-8728-452F-9D1C-F07E7EA1AB6A}" destId="{719B3B97-A8F0-46FE-B7F6-285219529844}" srcOrd="1" destOrd="0" presId="urn:microsoft.com/office/officeart/2005/8/layout/lProcess2"/>
    <dgm:cxn modelId="{2442CF54-996F-4F47-9A43-D35C7E3100C5}" type="presOf" srcId="{288BC531-6C99-4036-B702-7100E9448A4E}" destId="{EDE70FE8-DCC0-469D-95E3-90FCB2AE1081}" srcOrd="0" destOrd="0" presId="urn:microsoft.com/office/officeart/2005/8/layout/lProcess2"/>
    <dgm:cxn modelId="{F46BE5DE-F112-421A-AC15-891E4F01BA98}" type="presOf" srcId="{F2338123-0B8F-4D08-B22F-FF00D132D322}" destId="{E2D772C2-6B74-447B-B789-B8374A46F079}" srcOrd="0" destOrd="0" presId="urn:microsoft.com/office/officeart/2005/8/layout/lProcess2"/>
    <dgm:cxn modelId="{58DF8140-95E9-4A0F-BCA0-9ACBE45F4E08}" srcId="{3E0B248F-56E1-4C06-9EAD-2FBCA73B6A9E}" destId="{8A42ACEA-8728-452F-9D1C-F07E7EA1AB6A}" srcOrd="4" destOrd="0" parTransId="{1744363B-7ECF-463F-81D7-48878E22896C}" sibTransId="{81AE24CA-93E3-4ACC-8AF0-831A3E92138B}"/>
    <dgm:cxn modelId="{231DA0BB-ED7C-4E9E-9A97-9489A9E86A4C}" type="presOf" srcId="{150EF1D1-2432-4358-AA9E-7E60C128F994}" destId="{492F6D1D-0458-43EA-9DAA-8E68E492B057}" srcOrd="0" destOrd="0" presId="urn:microsoft.com/office/officeart/2005/8/layout/lProcess2"/>
    <dgm:cxn modelId="{A3DFBDE6-EF52-41EB-A924-50CB50DBD568}" srcId="{288BC531-6C99-4036-B702-7100E9448A4E}" destId="{E2D69B7E-8039-49BC-93C9-42B43A924B29}" srcOrd="5" destOrd="0" parTransId="{865E3EB2-DE07-42A4-8D33-72E007FDB868}" sibTransId="{E4D4E17A-C508-43D2-A888-74FA29DD6B79}"/>
    <dgm:cxn modelId="{604A71E7-8F89-46C2-BDED-8F926C050492}" srcId="{38A6B5FE-8637-4DA7-9978-F9D07AAE1353}" destId="{CB3C5628-D8F8-48BF-B677-EC74E228113B}" srcOrd="0" destOrd="0" parTransId="{6B0BCDF5-466C-4D0D-8337-7291F3692191}" sibTransId="{B5B7A947-8C2B-470C-BC97-C373EF0432E1}"/>
    <dgm:cxn modelId="{3C2B327E-F0EA-430A-A54A-7068B5634B19}" srcId="{38A6B5FE-8637-4DA7-9978-F9D07AAE1353}" destId="{3E9D0683-5DD6-411F-BDCE-55EC74C7193F}" srcOrd="2" destOrd="0" parTransId="{3B0C8157-399C-4C9C-B741-C09E1BE78F2B}" sibTransId="{4AEB8188-0DF0-4C89-AF48-843A10F66A04}"/>
    <dgm:cxn modelId="{5567AE0A-E901-42F6-9B4A-B435ED6DCEFD}" srcId="{3E0B248F-56E1-4C06-9EAD-2FBCA73B6A9E}" destId="{A1960C62-12FD-4BDE-82FF-9784F68C4B9D}" srcOrd="0" destOrd="0" parTransId="{63613DE7-9E0F-496C-BEEF-CA36975394F2}" sibTransId="{ABCB71BB-AC82-45CA-BC5B-9BEB0E0BA230}"/>
    <dgm:cxn modelId="{72BCECE2-1125-42EE-8C29-B4C14D4219E9}" srcId="{288BC531-6C99-4036-B702-7100E9448A4E}" destId="{A6D023C1-17E0-44B9-9008-2EE1FF3909CF}" srcOrd="2" destOrd="0" parTransId="{33058378-7B8C-45A4-B19B-47A66FBC0A96}" sibTransId="{17F4BFFB-15C9-4F53-BBAA-B7C0E31D57C0}"/>
    <dgm:cxn modelId="{3E4B14E5-0FEE-4903-A775-2219E7338BC1}" type="presOf" srcId="{37319773-75CD-4A13-91B4-0AC2186AA306}" destId="{E960D922-8DFB-4916-A31A-03CE4D8BA97E}" srcOrd="0" destOrd="0" presId="urn:microsoft.com/office/officeart/2005/8/layout/lProcess2"/>
    <dgm:cxn modelId="{F5EAB91B-BAFB-4016-89D0-7BCB4BD7146A}" type="presOf" srcId="{E2D69B7E-8039-49BC-93C9-42B43A924B29}" destId="{2507D58B-0CD0-4CFE-B0C9-5174E7B59709}" srcOrd="0" destOrd="0" presId="urn:microsoft.com/office/officeart/2005/8/layout/lProcess2"/>
    <dgm:cxn modelId="{AF56760E-14FE-4B09-9240-62B79C2A89D4}" type="presOf" srcId="{3E0B248F-56E1-4C06-9EAD-2FBCA73B6A9E}" destId="{79D095EE-CE40-4936-AD33-356A5DC0D493}" srcOrd="0" destOrd="0" presId="urn:microsoft.com/office/officeart/2005/8/layout/lProcess2"/>
    <dgm:cxn modelId="{568FB531-0C4C-462A-A516-D167DB9F4237}" type="presOf" srcId="{7764891A-85A7-4606-B706-7B7045D66FB4}" destId="{E4127B42-A693-487C-8D36-80ED7FF062FB}" srcOrd="0" destOrd="0" presId="urn:microsoft.com/office/officeart/2005/8/layout/lProcess2"/>
    <dgm:cxn modelId="{52537B09-DDA7-4F83-B2F9-3963C36A792A}" srcId="{3E0B248F-56E1-4C06-9EAD-2FBCA73B6A9E}" destId="{38A6B5FE-8637-4DA7-9978-F9D07AAE1353}" srcOrd="2" destOrd="0" parTransId="{750F9EAF-4274-4B37-B7DF-116D99E59920}" sibTransId="{61D5BFCE-A57B-4BB7-AC8C-BFAB577445C6}"/>
    <dgm:cxn modelId="{F483AD38-1F3D-481F-B986-92602F6A430C}" type="presOf" srcId="{38A6B5FE-8637-4DA7-9978-F9D07AAE1353}" destId="{D3210A3A-7311-4A3B-B9C2-DEAD41AF9CFC}" srcOrd="1" destOrd="0" presId="urn:microsoft.com/office/officeart/2005/8/layout/lProcess2"/>
    <dgm:cxn modelId="{5824C1FF-2D65-44B6-AA3E-DBA6C6868844}" type="presOf" srcId="{CB3C5628-D8F8-48BF-B677-EC74E228113B}" destId="{27F2D79C-AEC6-47E6-8EF4-B95E1030487D}" srcOrd="0" destOrd="0" presId="urn:microsoft.com/office/officeart/2005/8/layout/lProcess2"/>
    <dgm:cxn modelId="{EFEFC6E8-B6CB-45C8-814C-83FE9CE58972}" type="presOf" srcId="{FE605545-DAED-4A0F-8C10-039E3439CDF8}" destId="{3688DCF4-F3ED-4725-A80C-18736FBEC8FC}" srcOrd="0" destOrd="0" presId="urn:microsoft.com/office/officeart/2005/8/layout/lProcess2"/>
    <dgm:cxn modelId="{FFA601BD-E08E-4F2F-822A-591A9E6830F4}" srcId="{A1960C62-12FD-4BDE-82FF-9784F68C4B9D}" destId="{150EF1D1-2432-4358-AA9E-7E60C128F994}" srcOrd="0" destOrd="0" parTransId="{8CAE540F-117A-4825-A760-4E197C698B3F}" sibTransId="{6E377E29-A7FB-4CA4-9355-0EFA5B62BD95}"/>
    <dgm:cxn modelId="{CA0230DD-3829-45FC-9A4D-AD89B743E618}" srcId="{8A42ACEA-8728-452F-9D1C-F07E7EA1AB6A}" destId="{37319773-75CD-4A13-91B4-0AC2186AA306}" srcOrd="0" destOrd="0" parTransId="{21B7FE81-2171-4CCA-89E6-2C1C863F4B71}" sibTransId="{DFF86D5C-FE04-4FDA-B3AD-26BAFBBF0571}"/>
    <dgm:cxn modelId="{45A5B906-2A98-4309-9056-6FA3336576C7}" type="presOf" srcId="{70979475-F35F-4D0B-B87D-37536EA5462F}" destId="{9A477289-700F-42E9-9B44-B596D52171D8}" srcOrd="0" destOrd="0" presId="urn:microsoft.com/office/officeart/2005/8/layout/lProcess2"/>
    <dgm:cxn modelId="{7CCEED84-6443-4035-A933-7B5E7BAF4686}" type="presOf" srcId="{78CCEDCF-31B2-4D0D-B3D9-E827898ACEE9}" destId="{1D677A72-A06B-4026-B9B6-9472A584CDEA}" srcOrd="0" destOrd="0" presId="urn:microsoft.com/office/officeart/2005/8/layout/lProcess2"/>
    <dgm:cxn modelId="{EDC6E79A-4940-482F-AAF9-5F24765F45EE}" srcId="{A1960C62-12FD-4BDE-82FF-9784F68C4B9D}" destId="{7E2B6DA7-CD06-4CF5-AED2-E45FE5D72B20}" srcOrd="1" destOrd="0" parTransId="{8BD7E2E8-5B5C-424E-AE50-DC4BB97E1E02}" sibTransId="{FC8192F5-1D8A-408C-BB01-7A151AC737ED}"/>
    <dgm:cxn modelId="{22594834-FEE7-4C25-9DC7-3887B820F2C8}" srcId="{8A42ACEA-8728-452F-9D1C-F07E7EA1AB6A}" destId="{FE605545-DAED-4A0F-8C10-039E3439CDF8}" srcOrd="1" destOrd="0" parTransId="{6A60C327-6509-4379-BAB9-AA386A9C3B1F}" sibTransId="{0C66A30C-BC95-458D-AA2C-D8A7E34D354A}"/>
    <dgm:cxn modelId="{78DEB8A9-0504-4697-8F8C-C05245B91086}" type="presOf" srcId="{78CCEDCF-31B2-4D0D-B3D9-E827898ACEE9}" destId="{DBFF33E7-AAEA-4C0E-B69A-92FE18F3A385}" srcOrd="1" destOrd="0" presId="urn:microsoft.com/office/officeart/2005/8/layout/lProcess2"/>
    <dgm:cxn modelId="{5D7E0542-C309-44ED-93BF-585D8C537EFE}" type="presOf" srcId="{7500A19E-46CF-4F45-8C2F-C1356B394665}" destId="{A4972E72-594C-46BD-9F6D-ACC393E1EA50}" srcOrd="0" destOrd="0" presId="urn:microsoft.com/office/officeart/2005/8/layout/lProcess2"/>
    <dgm:cxn modelId="{5A66D9E6-EFE6-4FA5-BFE8-00BC27405467}" type="presOf" srcId="{38A6B5FE-8637-4DA7-9978-F9D07AAE1353}" destId="{40CC1464-7F66-456E-A27D-E9850A2198F7}" srcOrd="0" destOrd="0" presId="urn:microsoft.com/office/officeart/2005/8/layout/lProcess2"/>
    <dgm:cxn modelId="{EE560407-7A9B-4E26-89DF-8F6B43499D01}" type="presOf" srcId="{09F4FECA-8422-4C2F-8588-6B939FFBB86F}" destId="{E23AB08E-0682-4BF6-A15D-8872624C9036}" srcOrd="0" destOrd="0" presId="urn:microsoft.com/office/officeart/2005/8/layout/lProcess2"/>
    <dgm:cxn modelId="{CB5BD828-39FF-46D6-A14E-22C465D92DBD}" srcId="{288BC531-6C99-4036-B702-7100E9448A4E}" destId="{6B4A79B0-6454-4A92-A156-FDAB8B7D107E}" srcOrd="7" destOrd="0" parTransId="{4BD25F95-9F4B-40C3-9401-CB75DB43A9E8}" sibTransId="{1C475103-7DB5-4B1D-831C-3BD67EA9D70A}"/>
    <dgm:cxn modelId="{E05C27F0-C9AF-4F7A-A60B-A022B7560FB9}" type="presParOf" srcId="{79D095EE-CE40-4936-AD33-356A5DC0D493}" destId="{344E87B5-3C35-42B0-B585-7809DBCD208D}" srcOrd="0" destOrd="0" presId="urn:microsoft.com/office/officeart/2005/8/layout/lProcess2"/>
    <dgm:cxn modelId="{A35DA2C1-A0EE-4111-A37A-5D25A66065A2}" type="presParOf" srcId="{344E87B5-3C35-42B0-B585-7809DBCD208D}" destId="{BA0B1BAC-8741-428D-8E14-B9FFEA1D8B38}" srcOrd="0" destOrd="0" presId="urn:microsoft.com/office/officeart/2005/8/layout/lProcess2"/>
    <dgm:cxn modelId="{B5429745-14CD-4468-A250-A5D5200ACEA7}" type="presParOf" srcId="{344E87B5-3C35-42B0-B585-7809DBCD208D}" destId="{B921044A-4DB3-4257-A58C-CBD7E79C2EE6}" srcOrd="1" destOrd="0" presId="urn:microsoft.com/office/officeart/2005/8/layout/lProcess2"/>
    <dgm:cxn modelId="{6BB81EA2-CC6A-4815-8773-72B3BCFF14CF}" type="presParOf" srcId="{344E87B5-3C35-42B0-B585-7809DBCD208D}" destId="{7419765E-7E8C-4E7B-84F6-BB91306F7DD7}" srcOrd="2" destOrd="0" presId="urn:microsoft.com/office/officeart/2005/8/layout/lProcess2"/>
    <dgm:cxn modelId="{CE2D440B-D1DE-42EE-B6D7-0693A01340BF}" type="presParOf" srcId="{7419765E-7E8C-4E7B-84F6-BB91306F7DD7}" destId="{C2DEF462-A19D-498B-B889-93A36547DEDF}" srcOrd="0" destOrd="0" presId="urn:microsoft.com/office/officeart/2005/8/layout/lProcess2"/>
    <dgm:cxn modelId="{34BB7754-2B76-4B7F-AB24-43D6107EDCBD}" type="presParOf" srcId="{C2DEF462-A19D-498B-B889-93A36547DEDF}" destId="{492F6D1D-0458-43EA-9DAA-8E68E492B057}" srcOrd="0" destOrd="0" presId="urn:microsoft.com/office/officeart/2005/8/layout/lProcess2"/>
    <dgm:cxn modelId="{DDD8326A-2B64-426C-9FE2-A5F83F2FB704}" type="presParOf" srcId="{C2DEF462-A19D-498B-B889-93A36547DEDF}" destId="{FE22AEB9-E706-4314-A7AC-46D2ED788698}" srcOrd="1" destOrd="0" presId="urn:microsoft.com/office/officeart/2005/8/layout/lProcess2"/>
    <dgm:cxn modelId="{C4003A13-7206-4AC7-8541-E57B8F6EC531}" type="presParOf" srcId="{C2DEF462-A19D-498B-B889-93A36547DEDF}" destId="{80C95D38-033E-438B-AE32-FA2BEF2E8553}" srcOrd="2" destOrd="0" presId="urn:microsoft.com/office/officeart/2005/8/layout/lProcess2"/>
    <dgm:cxn modelId="{DC152B72-0DFC-4523-ACA1-E68569EB953B}" type="presParOf" srcId="{C2DEF462-A19D-498B-B889-93A36547DEDF}" destId="{76B9FB68-1A82-4CFB-94A4-E551B92E3923}" srcOrd="3" destOrd="0" presId="urn:microsoft.com/office/officeart/2005/8/layout/lProcess2"/>
    <dgm:cxn modelId="{54F45E63-B919-4169-8299-431889C1DC22}" type="presParOf" srcId="{C2DEF462-A19D-498B-B889-93A36547DEDF}" destId="{9A477289-700F-42E9-9B44-B596D52171D8}" srcOrd="4" destOrd="0" presId="urn:microsoft.com/office/officeart/2005/8/layout/lProcess2"/>
    <dgm:cxn modelId="{0725D356-79B7-4ACD-9B0D-DC797053D9F5}" type="presParOf" srcId="{79D095EE-CE40-4936-AD33-356A5DC0D493}" destId="{F8A6EDFA-1C2E-49FD-8BD8-AA40F6D13901}" srcOrd="1" destOrd="0" presId="urn:microsoft.com/office/officeart/2005/8/layout/lProcess2"/>
    <dgm:cxn modelId="{B797F602-B72A-4790-8DDC-3291DD83EF81}" type="presParOf" srcId="{79D095EE-CE40-4936-AD33-356A5DC0D493}" destId="{15889A60-E8AF-463C-8831-CDCD329DC2A8}" srcOrd="2" destOrd="0" presId="urn:microsoft.com/office/officeart/2005/8/layout/lProcess2"/>
    <dgm:cxn modelId="{94782FE8-64D2-4915-B03D-40DF0656B293}" type="presParOf" srcId="{15889A60-E8AF-463C-8831-CDCD329DC2A8}" destId="{EDE70FE8-DCC0-469D-95E3-90FCB2AE1081}" srcOrd="0" destOrd="0" presId="urn:microsoft.com/office/officeart/2005/8/layout/lProcess2"/>
    <dgm:cxn modelId="{01F0FAA5-0DDD-446F-9258-DA31A8A66316}" type="presParOf" srcId="{15889A60-E8AF-463C-8831-CDCD329DC2A8}" destId="{6241437B-CCE2-4E92-B94F-D3A9E21B93C3}" srcOrd="1" destOrd="0" presId="urn:microsoft.com/office/officeart/2005/8/layout/lProcess2"/>
    <dgm:cxn modelId="{6C55171E-7B64-4CF0-98CC-46606E3BA543}" type="presParOf" srcId="{15889A60-E8AF-463C-8831-CDCD329DC2A8}" destId="{74861A4F-726D-4F68-8CC1-0F1B7E7B1083}" srcOrd="2" destOrd="0" presId="urn:microsoft.com/office/officeart/2005/8/layout/lProcess2"/>
    <dgm:cxn modelId="{8CEA1074-4B5D-4A7B-9191-930A50B9B974}" type="presParOf" srcId="{74861A4F-726D-4F68-8CC1-0F1B7E7B1083}" destId="{92B34996-310D-4F76-8B36-0238293E73A0}" srcOrd="0" destOrd="0" presId="urn:microsoft.com/office/officeart/2005/8/layout/lProcess2"/>
    <dgm:cxn modelId="{D82A1847-A893-418E-B133-AA896C6D861D}" type="presParOf" srcId="{92B34996-310D-4F76-8B36-0238293E73A0}" destId="{FF40B959-17BB-4D7C-9773-8966F264EA27}" srcOrd="0" destOrd="0" presId="urn:microsoft.com/office/officeart/2005/8/layout/lProcess2"/>
    <dgm:cxn modelId="{FD481C30-3C2D-4271-98AF-85E66FDC6331}" type="presParOf" srcId="{92B34996-310D-4F76-8B36-0238293E73A0}" destId="{F7BA6BB0-882D-4873-98EA-AFDFBF19C98D}" srcOrd="1" destOrd="0" presId="urn:microsoft.com/office/officeart/2005/8/layout/lProcess2"/>
    <dgm:cxn modelId="{FE0AA04A-2EA3-4B61-9770-53C943572B03}" type="presParOf" srcId="{92B34996-310D-4F76-8B36-0238293E73A0}" destId="{E4127B42-A693-487C-8D36-80ED7FF062FB}" srcOrd="2" destOrd="0" presId="urn:microsoft.com/office/officeart/2005/8/layout/lProcess2"/>
    <dgm:cxn modelId="{44DC71E5-380C-4F86-BE29-73E9F59BCC20}" type="presParOf" srcId="{92B34996-310D-4F76-8B36-0238293E73A0}" destId="{774C66D1-DA56-4336-8AF6-3DD31E602392}" srcOrd="3" destOrd="0" presId="urn:microsoft.com/office/officeart/2005/8/layout/lProcess2"/>
    <dgm:cxn modelId="{C812F4FF-6278-44CA-A00B-9989747A2B7C}" type="presParOf" srcId="{92B34996-310D-4F76-8B36-0238293E73A0}" destId="{5297B7D9-0392-4F83-8472-F4A4C96BD564}" srcOrd="4" destOrd="0" presId="urn:microsoft.com/office/officeart/2005/8/layout/lProcess2"/>
    <dgm:cxn modelId="{EA962437-0EFA-4237-BBFB-829FCE6DDBA4}" type="presParOf" srcId="{92B34996-310D-4F76-8B36-0238293E73A0}" destId="{E4E4FA86-3AC8-498F-91FD-172B0326A4BE}" srcOrd="5" destOrd="0" presId="urn:microsoft.com/office/officeart/2005/8/layout/lProcess2"/>
    <dgm:cxn modelId="{580A90ED-400A-4C44-9C87-D2BD828BF654}" type="presParOf" srcId="{92B34996-310D-4F76-8B36-0238293E73A0}" destId="{63145356-1D59-45E1-B031-182C6E3AEBCB}" srcOrd="6" destOrd="0" presId="urn:microsoft.com/office/officeart/2005/8/layout/lProcess2"/>
    <dgm:cxn modelId="{4B5615C0-28AD-4CAE-BD3D-7D391EC58B44}" type="presParOf" srcId="{92B34996-310D-4F76-8B36-0238293E73A0}" destId="{422572C1-5BB4-4207-BA62-3AD9D273938C}" srcOrd="7" destOrd="0" presId="urn:microsoft.com/office/officeart/2005/8/layout/lProcess2"/>
    <dgm:cxn modelId="{F7B23B9C-E56A-4F63-83D1-9CC1B5CB4D67}" type="presParOf" srcId="{92B34996-310D-4F76-8B36-0238293E73A0}" destId="{A4972E72-594C-46BD-9F6D-ACC393E1EA50}" srcOrd="8" destOrd="0" presId="urn:microsoft.com/office/officeart/2005/8/layout/lProcess2"/>
    <dgm:cxn modelId="{5A1D2668-58FE-4A2E-A52D-73EFE9A85A50}" type="presParOf" srcId="{92B34996-310D-4F76-8B36-0238293E73A0}" destId="{6BE5B1AB-086F-4814-8696-3DE50F019CD7}" srcOrd="9" destOrd="0" presId="urn:microsoft.com/office/officeart/2005/8/layout/lProcess2"/>
    <dgm:cxn modelId="{3162407A-7E29-47EE-89A5-A7E21D358C68}" type="presParOf" srcId="{92B34996-310D-4F76-8B36-0238293E73A0}" destId="{2507D58B-0CD0-4CFE-B0C9-5174E7B59709}" srcOrd="10" destOrd="0" presId="urn:microsoft.com/office/officeart/2005/8/layout/lProcess2"/>
    <dgm:cxn modelId="{1C8D0937-85F8-4D68-9FC5-36A4F9F8193C}" type="presParOf" srcId="{92B34996-310D-4F76-8B36-0238293E73A0}" destId="{1C7FB018-39D6-4A80-B7E7-296759F10555}" srcOrd="11" destOrd="0" presId="urn:microsoft.com/office/officeart/2005/8/layout/lProcess2"/>
    <dgm:cxn modelId="{51A76195-859C-48DF-99E2-A892077F7C9D}" type="presParOf" srcId="{92B34996-310D-4F76-8B36-0238293E73A0}" destId="{50F29B34-428C-469F-BAAF-89E83EB2A161}" srcOrd="12" destOrd="0" presId="urn:microsoft.com/office/officeart/2005/8/layout/lProcess2"/>
    <dgm:cxn modelId="{279CA163-7AF6-44D6-8BAE-EC21E20FF1BE}" type="presParOf" srcId="{92B34996-310D-4F76-8B36-0238293E73A0}" destId="{3C49876D-EB82-4E88-883D-1CC31BD4CD40}" srcOrd="13" destOrd="0" presId="urn:microsoft.com/office/officeart/2005/8/layout/lProcess2"/>
    <dgm:cxn modelId="{C066710D-006C-402B-B042-13AB63139D3B}" type="presParOf" srcId="{92B34996-310D-4F76-8B36-0238293E73A0}" destId="{59D0043D-21EB-4E4E-845F-83ECEE8ECAC7}" srcOrd="14" destOrd="0" presId="urn:microsoft.com/office/officeart/2005/8/layout/lProcess2"/>
    <dgm:cxn modelId="{0DD1D9C2-3CCC-4C2F-B140-4402AEF2F025}" type="presParOf" srcId="{79D095EE-CE40-4936-AD33-356A5DC0D493}" destId="{76E043CF-997F-4168-81E4-B077E2275664}" srcOrd="3" destOrd="0" presId="urn:microsoft.com/office/officeart/2005/8/layout/lProcess2"/>
    <dgm:cxn modelId="{FCE68469-0580-441D-A79B-BCF353215D45}" type="presParOf" srcId="{79D095EE-CE40-4936-AD33-356A5DC0D493}" destId="{D0CB6941-D4F2-42AD-B274-7AEB82E57DE3}" srcOrd="4" destOrd="0" presId="urn:microsoft.com/office/officeart/2005/8/layout/lProcess2"/>
    <dgm:cxn modelId="{262E67C2-37B3-4D0D-AFB7-CD857B7F172C}" type="presParOf" srcId="{D0CB6941-D4F2-42AD-B274-7AEB82E57DE3}" destId="{40CC1464-7F66-456E-A27D-E9850A2198F7}" srcOrd="0" destOrd="0" presId="urn:microsoft.com/office/officeart/2005/8/layout/lProcess2"/>
    <dgm:cxn modelId="{9EF7CDDD-512D-4A79-918F-BB48B6939007}" type="presParOf" srcId="{D0CB6941-D4F2-42AD-B274-7AEB82E57DE3}" destId="{D3210A3A-7311-4A3B-B9C2-DEAD41AF9CFC}" srcOrd="1" destOrd="0" presId="urn:microsoft.com/office/officeart/2005/8/layout/lProcess2"/>
    <dgm:cxn modelId="{72DEC1FD-DFC8-4A64-947F-5ADCE1CC7E4C}" type="presParOf" srcId="{D0CB6941-D4F2-42AD-B274-7AEB82E57DE3}" destId="{5B3D5CE9-9DE9-4A14-9022-F8ED0EE75C34}" srcOrd="2" destOrd="0" presId="urn:microsoft.com/office/officeart/2005/8/layout/lProcess2"/>
    <dgm:cxn modelId="{470CBC2D-005B-490F-9173-996BEEC2541E}" type="presParOf" srcId="{5B3D5CE9-9DE9-4A14-9022-F8ED0EE75C34}" destId="{91536A68-6B5A-4BF8-9E70-F9813246653C}" srcOrd="0" destOrd="0" presId="urn:microsoft.com/office/officeart/2005/8/layout/lProcess2"/>
    <dgm:cxn modelId="{B92FFF04-D0CC-4C6C-BB1D-664DF5EA06D5}" type="presParOf" srcId="{91536A68-6B5A-4BF8-9E70-F9813246653C}" destId="{27F2D79C-AEC6-47E6-8EF4-B95E1030487D}" srcOrd="0" destOrd="0" presId="urn:microsoft.com/office/officeart/2005/8/layout/lProcess2"/>
    <dgm:cxn modelId="{95945E78-E26A-4E85-8346-335AFB829513}" type="presParOf" srcId="{91536A68-6B5A-4BF8-9E70-F9813246653C}" destId="{7CC2060B-614B-4184-9FBC-F032F12DDFF9}" srcOrd="1" destOrd="0" presId="urn:microsoft.com/office/officeart/2005/8/layout/lProcess2"/>
    <dgm:cxn modelId="{EF267834-33F9-4765-871D-D10B7D547754}" type="presParOf" srcId="{91536A68-6B5A-4BF8-9E70-F9813246653C}" destId="{F7DA45E4-E963-4FDF-A83B-7B3E3F29600D}" srcOrd="2" destOrd="0" presId="urn:microsoft.com/office/officeart/2005/8/layout/lProcess2"/>
    <dgm:cxn modelId="{D01FF351-0652-4A47-A2A4-C90E690C4D3C}" type="presParOf" srcId="{91536A68-6B5A-4BF8-9E70-F9813246653C}" destId="{9FF18B2F-7726-48E5-979F-CEFEEDC43984}" srcOrd="3" destOrd="0" presId="urn:microsoft.com/office/officeart/2005/8/layout/lProcess2"/>
    <dgm:cxn modelId="{796DCEB0-63E4-4C8D-B225-D1E31E5CA5DD}" type="presParOf" srcId="{91536A68-6B5A-4BF8-9E70-F9813246653C}" destId="{1162A5DA-4261-435C-BB1F-23794C14F0F7}" srcOrd="4" destOrd="0" presId="urn:microsoft.com/office/officeart/2005/8/layout/lProcess2"/>
    <dgm:cxn modelId="{2991874D-EF35-484A-9AC3-CB99BB19801D}" type="presParOf" srcId="{79D095EE-CE40-4936-AD33-356A5DC0D493}" destId="{946EE5F4-B125-4D60-9270-B579EE0EE35F}" srcOrd="5" destOrd="0" presId="urn:microsoft.com/office/officeart/2005/8/layout/lProcess2"/>
    <dgm:cxn modelId="{126D74F3-FE5A-4309-9999-3901D6E9CB30}" type="presParOf" srcId="{79D095EE-CE40-4936-AD33-356A5DC0D493}" destId="{A5ACAE6C-5B64-418A-BE0B-C639BCDC733A}" srcOrd="6" destOrd="0" presId="urn:microsoft.com/office/officeart/2005/8/layout/lProcess2"/>
    <dgm:cxn modelId="{CBB79A11-72AD-4A65-9E87-CFDC0925BFF7}" type="presParOf" srcId="{A5ACAE6C-5B64-418A-BE0B-C639BCDC733A}" destId="{1D677A72-A06B-4026-B9B6-9472A584CDEA}" srcOrd="0" destOrd="0" presId="urn:microsoft.com/office/officeart/2005/8/layout/lProcess2"/>
    <dgm:cxn modelId="{F427A6EA-4078-4864-A3F8-EE12EF391B15}" type="presParOf" srcId="{A5ACAE6C-5B64-418A-BE0B-C639BCDC733A}" destId="{DBFF33E7-AAEA-4C0E-B69A-92FE18F3A385}" srcOrd="1" destOrd="0" presId="urn:microsoft.com/office/officeart/2005/8/layout/lProcess2"/>
    <dgm:cxn modelId="{835DC5BD-5EE8-4BEA-96F6-FD6D30EFFF3F}" type="presParOf" srcId="{A5ACAE6C-5B64-418A-BE0B-C639BCDC733A}" destId="{273CF213-5A8C-49EE-9C84-9F623F3709F3}" srcOrd="2" destOrd="0" presId="urn:microsoft.com/office/officeart/2005/8/layout/lProcess2"/>
    <dgm:cxn modelId="{0746AE9D-BE6C-41B2-8FA7-ED422C95976A}" type="presParOf" srcId="{273CF213-5A8C-49EE-9C84-9F623F3709F3}" destId="{9D4507FC-EEA8-459E-B65C-046A8920E5BF}" srcOrd="0" destOrd="0" presId="urn:microsoft.com/office/officeart/2005/8/layout/lProcess2"/>
    <dgm:cxn modelId="{2F50402B-7C9F-40A3-8CFF-D9BA961C705B}" type="presParOf" srcId="{9D4507FC-EEA8-459E-B65C-046A8920E5BF}" destId="{E2D772C2-6B74-447B-B789-B8374A46F079}" srcOrd="0" destOrd="0" presId="urn:microsoft.com/office/officeart/2005/8/layout/lProcess2"/>
    <dgm:cxn modelId="{CEFABECD-B8BB-4EDB-BDAF-5AC37AC8A7FA}" type="presParOf" srcId="{9D4507FC-EEA8-459E-B65C-046A8920E5BF}" destId="{97F8EA26-FBC9-4D1A-BD1F-1664956608CB}" srcOrd="1" destOrd="0" presId="urn:microsoft.com/office/officeart/2005/8/layout/lProcess2"/>
    <dgm:cxn modelId="{6738ED69-4875-41DE-8168-ADC098CF9FBF}" type="presParOf" srcId="{9D4507FC-EEA8-459E-B65C-046A8920E5BF}" destId="{E23AB08E-0682-4BF6-A15D-8872624C9036}" srcOrd="2" destOrd="0" presId="urn:microsoft.com/office/officeart/2005/8/layout/lProcess2"/>
    <dgm:cxn modelId="{732ACF78-9CAB-4A0A-97F4-46410E353B7A}" type="presParOf" srcId="{79D095EE-CE40-4936-AD33-356A5DC0D493}" destId="{ACFA798E-A9D8-4CEB-AC98-6385B7E10E61}" srcOrd="7" destOrd="0" presId="urn:microsoft.com/office/officeart/2005/8/layout/lProcess2"/>
    <dgm:cxn modelId="{63FD9B0C-60A8-4FB8-878C-EF9A1EAA979A}" type="presParOf" srcId="{79D095EE-CE40-4936-AD33-356A5DC0D493}" destId="{0CB063D5-6A60-4FBE-8CE6-D1C0471ABCE4}" srcOrd="8" destOrd="0" presId="urn:microsoft.com/office/officeart/2005/8/layout/lProcess2"/>
    <dgm:cxn modelId="{FE83F6DA-6402-4B6C-930C-097BD9420445}" type="presParOf" srcId="{0CB063D5-6A60-4FBE-8CE6-D1C0471ABCE4}" destId="{465E4872-1B23-4BF5-A0AA-A34ED4C12041}" srcOrd="0" destOrd="0" presId="urn:microsoft.com/office/officeart/2005/8/layout/lProcess2"/>
    <dgm:cxn modelId="{D9B5367F-28BA-4883-8D7B-6360128058EB}" type="presParOf" srcId="{0CB063D5-6A60-4FBE-8CE6-D1C0471ABCE4}" destId="{719B3B97-A8F0-46FE-B7F6-285219529844}" srcOrd="1" destOrd="0" presId="urn:microsoft.com/office/officeart/2005/8/layout/lProcess2"/>
    <dgm:cxn modelId="{0C36CF5F-6290-4B24-BD07-67B3D709014A}" type="presParOf" srcId="{0CB063D5-6A60-4FBE-8CE6-D1C0471ABCE4}" destId="{061661E0-4D59-48A8-BB27-C326D5B6EB00}" srcOrd="2" destOrd="0" presId="urn:microsoft.com/office/officeart/2005/8/layout/lProcess2"/>
    <dgm:cxn modelId="{B1B84762-7CA5-41A8-B7A0-A179428A769F}" type="presParOf" srcId="{061661E0-4D59-48A8-BB27-C326D5B6EB00}" destId="{6575FDBE-D896-461C-A0F6-064C410B541E}" srcOrd="0" destOrd="0" presId="urn:microsoft.com/office/officeart/2005/8/layout/lProcess2"/>
    <dgm:cxn modelId="{AF23C35D-BA48-4D87-8EE5-DFF48DE68FAA}" type="presParOf" srcId="{6575FDBE-D896-461C-A0F6-064C410B541E}" destId="{E960D922-8DFB-4916-A31A-03CE4D8BA97E}" srcOrd="0" destOrd="0" presId="urn:microsoft.com/office/officeart/2005/8/layout/lProcess2"/>
    <dgm:cxn modelId="{D246F66C-817B-4578-BBA2-802947C22369}" type="presParOf" srcId="{6575FDBE-D896-461C-A0F6-064C410B541E}" destId="{FF5746E5-4344-493C-B918-6FAE5AF87DAF}" srcOrd="1" destOrd="0" presId="urn:microsoft.com/office/officeart/2005/8/layout/lProcess2"/>
    <dgm:cxn modelId="{D711D6BC-9865-435F-8C19-29AA9D53F57B}" type="presParOf" srcId="{6575FDBE-D896-461C-A0F6-064C410B541E}" destId="{3688DCF4-F3ED-4725-A80C-18736FBEC8FC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18F49B-D7D2-4971-8802-1038314B025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376BF26-F086-4B2A-A8C2-6C148FAA13A4}">
      <dgm:prSet phldrT="[Text]"/>
      <dgm:spPr/>
      <dgm:t>
        <a:bodyPr/>
        <a:lstStyle/>
        <a:p>
          <a:r>
            <a:rPr lang="tr-TR" dirty="0" smtClean="0"/>
            <a:t>Diğer Sistem Bileşenleri</a:t>
          </a:r>
        </a:p>
        <a:p>
          <a:r>
            <a:rPr lang="tr-TR" dirty="0" smtClean="0"/>
            <a:t> (% 33-%60)</a:t>
          </a:r>
        </a:p>
        <a:p>
          <a:r>
            <a:rPr lang="tr-TR" dirty="0" smtClean="0"/>
            <a:t>0,25-1,2 $/</a:t>
          </a:r>
          <a:r>
            <a:rPr lang="tr-TR" dirty="0" err="1" smtClean="0"/>
            <a:t>kWp</a:t>
          </a:r>
          <a:endParaRPr lang="en-US" dirty="0"/>
        </a:p>
      </dgm:t>
    </dgm:pt>
    <dgm:pt modelId="{F5025045-AD83-4B8C-8169-EBF485B29711}" type="parTrans" cxnId="{44395C3B-9B0E-41F2-BB68-CFAA6F6EFA6C}">
      <dgm:prSet/>
      <dgm:spPr/>
      <dgm:t>
        <a:bodyPr/>
        <a:lstStyle/>
        <a:p>
          <a:endParaRPr lang="en-US"/>
        </a:p>
      </dgm:t>
    </dgm:pt>
    <dgm:pt modelId="{DC632724-B587-4FC2-BF5B-9595092BFE95}" type="sibTrans" cxnId="{44395C3B-9B0E-41F2-BB68-CFAA6F6EFA6C}">
      <dgm:prSet/>
      <dgm:spPr/>
      <dgm:t>
        <a:bodyPr/>
        <a:lstStyle/>
        <a:p>
          <a:endParaRPr lang="en-US"/>
        </a:p>
      </dgm:t>
    </dgm:pt>
    <dgm:pt modelId="{840CAC9A-5BD5-43FC-A32B-DEA3DD2FA0F4}">
      <dgm:prSet phldrT="[Text]" custT="1"/>
      <dgm:spPr/>
      <dgm:t>
        <a:bodyPr/>
        <a:lstStyle/>
        <a:p>
          <a:r>
            <a:rPr lang="tr-TR" sz="1400" dirty="0" smtClean="0"/>
            <a:t>Kurulum Elemanları </a:t>
          </a:r>
          <a:endParaRPr lang="en-US" sz="1400" dirty="0"/>
        </a:p>
      </dgm:t>
    </dgm:pt>
    <dgm:pt modelId="{CFAA8A5E-73F6-4FC9-9714-C2F7094A4A87}" type="parTrans" cxnId="{9C024B1C-D3CA-4DCC-9FB1-1053BAD53E79}">
      <dgm:prSet/>
      <dgm:spPr/>
      <dgm:t>
        <a:bodyPr/>
        <a:lstStyle/>
        <a:p>
          <a:endParaRPr lang="en-US"/>
        </a:p>
      </dgm:t>
    </dgm:pt>
    <dgm:pt modelId="{51304A9D-442D-4942-A9A5-3EAB98475669}" type="sibTrans" cxnId="{9C024B1C-D3CA-4DCC-9FB1-1053BAD53E79}">
      <dgm:prSet/>
      <dgm:spPr/>
      <dgm:t>
        <a:bodyPr/>
        <a:lstStyle/>
        <a:p>
          <a:endParaRPr lang="en-US"/>
        </a:p>
      </dgm:t>
    </dgm:pt>
    <dgm:pt modelId="{351E3848-8EC0-4AFB-B387-2E388998E06E}">
      <dgm:prSet phldrT="[Text]" custT="1"/>
      <dgm:spPr/>
      <dgm:t>
        <a:bodyPr/>
        <a:lstStyle/>
        <a:p>
          <a:r>
            <a:rPr lang="tr-TR" sz="1400" dirty="0" smtClean="0"/>
            <a:t>Kurulum  İşçilik </a:t>
          </a:r>
          <a:endParaRPr lang="en-US" sz="1400" dirty="0"/>
        </a:p>
      </dgm:t>
    </dgm:pt>
    <dgm:pt modelId="{E42B6F0A-A468-4317-8B6B-F35D63458D74}" type="parTrans" cxnId="{8B116302-96BD-44D3-986C-EA73818A1969}">
      <dgm:prSet/>
      <dgm:spPr/>
      <dgm:t>
        <a:bodyPr/>
        <a:lstStyle/>
        <a:p>
          <a:endParaRPr lang="en-US"/>
        </a:p>
      </dgm:t>
    </dgm:pt>
    <dgm:pt modelId="{D361525D-E6F7-4E6F-BE38-3EE937619E79}" type="sibTrans" cxnId="{8B116302-96BD-44D3-986C-EA73818A1969}">
      <dgm:prSet/>
      <dgm:spPr/>
      <dgm:t>
        <a:bodyPr/>
        <a:lstStyle/>
        <a:p>
          <a:endParaRPr lang="en-US"/>
        </a:p>
      </dgm:t>
    </dgm:pt>
    <dgm:pt modelId="{DAAEFC18-4091-4BCD-8D58-30E52EF3031D}">
      <dgm:prSet phldrT="[Text]"/>
      <dgm:spPr/>
      <dgm:t>
        <a:bodyPr/>
        <a:lstStyle/>
        <a:p>
          <a:r>
            <a:rPr lang="tr-TR" dirty="0" err="1" smtClean="0"/>
            <a:t>İnvertör</a:t>
          </a:r>
          <a:r>
            <a:rPr lang="tr-TR" dirty="0" smtClean="0"/>
            <a:t> (%10-%20)</a:t>
          </a:r>
        </a:p>
        <a:p>
          <a:r>
            <a:rPr lang="tr-TR" dirty="0" smtClean="0"/>
            <a:t>0,07-0,12 $/</a:t>
          </a:r>
          <a:r>
            <a:rPr lang="tr-TR" dirty="0" err="1" smtClean="0"/>
            <a:t>kWp</a:t>
          </a:r>
          <a:r>
            <a:rPr lang="tr-TR" dirty="0" smtClean="0"/>
            <a:t> </a:t>
          </a:r>
          <a:endParaRPr lang="en-US" dirty="0"/>
        </a:p>
      </dgm:t>
    </dgm:pt>
    <dgm:pt modelId="{F7278E04-A5B7-40C1-A645-40D03BE946D5}" type="parTrans" cxnId="{F37A548A-9925-422D-AD9D-528F15EE32CC}">
      <dgm:prSet/>
      <dgm:spPr/>
      <dgm:t>
        <a:bodyPr/>
        <a:lstStyle/>
        <a:p>
          <a:endParaRPr lang="en-US"/>
        </a:p>
      </dgm:t>
    </dgm:pt>
    <dgm:pt modelId="{547FA42E-5D3F-43D6-835A-CDF292FD48FB}" type="sibTrans" cxnId="{F37A548A-9925-422D-AD9D-528F15EE32CC}">
      <dgm:prSet/>
      <dgm:spPr/>
      <dgm:t>
        <a:bodyPr/>
        <a:lstStyle/>
        <a:p>
          <a:endParaRPr lang="en-US"/>
        </a:p>
      </dgm:t>
    </dgm:pt>
    <dgm:pt modelId="{3D8F8B6F-16A9-462B-8616-3A1C6A90726E}">
      <dgm:prSet phldrT="[Text]"/>
      <dgm:spPr/>
      <dgm:t>
        <a:bodyPr/>
        <a:lstStyle/>
        <a:p>
          <a:endParaRPr lang="en-US" dirty="0"/>
        </a:p>
      </dgm:t>
    </dgm:pt>
    <dgm:pt modelId="{0087C293-EB7A-4DFA-8F9A-9349CFC8A680}" type="parTrans" cxnId="{D1B8830B-0940-43D2-AA86-BF1393C0B279}">
      <dgm:prSet/>
      <dgm:spPr/>
      <dgm:t>
        <a:bodyPr/>
        <a:lstStyle/>
        <a:p>
          <a:endParaRPr lang="en-US"/>
        </a:p>
      </dgm:t>
    </dgm:pt>
    <dgm:pt modelId="{CEDF3DD1-518E-461A-A264-2E227C64853E}" type="sibTrans" cxnId="{D1B8830B-0940-43D2-AA86-BF1393C0B279}">
      <dgm:prSet/>
      <dgm:spPr/>
      <dgm:t>
        <a:bodyPr/>
        <a:lstStyle/>
        <a:p>
          <a:endParaRPr lang="en-US"/>
        </a:p>
      </dgm:t>
    </dgm:pt>
    <dgm:pt modelId="{43D53282-13E3-4F9B-ABDC-75985DC455D3}">
      <dgm:prSet phldrT="[Text]"/>
      <dgm:spPr/>
      <dgm:t>
        <a:bodyPr/>
        <a:lstStyle/>
        <a:p>
          <a:r>
            <a:rPr lang="tr-TR" dirty="0" smtClean="0"/>
            <a:t>Modül (%20-%55)</a:t>
          </a:r>
        </a:p>
        <a:p>
          <a:r>
            <a:rPr lang="tr-TR" dirty="0" smtClean="0"/>
            <a:t>0,35-0,50 $/</a:t>
          </a:r>
          <a:r>
            <a:rPr lang="tr-TR" dirty="0" err="1" smtClean="0"/>
            <a:t>kWp</a:t>
          </a:r>
          <a:endParaRPr lang="en-US" dirty="0"/>
        </a:p>
      </dgm:t>
    </dgm:pt>
    <dgm:pt modelId="{7893F974-624C-4D68-AC44-EF5E57E823F5}" type="parTrans" cxnId="{C4A1E9FE-3DA9-43C7-ACF7-DDBE400CFF4B}">
      <dgm:prSet/>
      <dgm:spPr/>
      <dgm:t>
        <a:bodyPr/>
        <a:lstStyle/>
        <a:p>
          <a:endParaRPr lang="en-US"/>
        </a:p>
      </dgm:t>
    </dgm:pt>
    <dgm:pt modelId="{8FF50828-D511-461C-8594-83F55B68A943}" type="sibTrans" cxnId="{C4A1E9FE-3DA9-43C7-ACF7-DDBE400CFF4B}">
      <dgm:prSet/>
      <dgm:spPr/>
      <dgm:t>
        <a:bodyPr/>
        <a:lstStyle/>
        <a:p>
          <a:endParaRPr lang="en-US"/>
        </a:p>
      </dgm:t>
    </dgm:pt>
    <dgm:pt modelId="{897EE000-91D5-4162-A409-8FE93CBC11FB}">
      <dgm:prSet phldrT="[Text]"/>
      <dgm:spPr/>
      <dgm:t>
        <a:bodyPr/>
        <a:lstStyle/>
        <a:p>
          <a:r>
            <a:rPr lang="tr-TR" dirty="0" smtClean="0"/>
            <a:t>Kristalli</a:t>
          </a:r>
          <a:endParaRPr lang="en-US" dirty="0"/>
        </a:p>
      </dgm:t>
    </dgm:pt>
    <dgm:pt modelId="{5CB1E456-215B-4FC0-973F-4E984CBE3382}" type="parTrans" cxnId="{D09288E2-00B8-40D7-9C94-933FB6A847CA}">
      <dgm:prSet/>
      <dgm:spPr/>
      <dgm:t>
        <a:bodyPr/>
        <a:lstStyle/>
        <a:p>
          <a:endParaRPr lang="en-US"/>
        </a:p>
      </dgm:t>
    </dgm:pt>
    <dgm:pt modelId="{7E617509-F162-41CF-A126-20B532A2AD70}" type="sibTrans" cxnId="{D09288E2-00B8-40D7-9C94-933FB6A847CA}">
      <dgm:prSet/>
      <dgm:spPr/>
      <dgm:t>
        <a:bodyPr/>
        <a:lstStyle/>
        <a:p>
          <a:endParaRPr lang="en-US"/>
        </a:p>
      </dgm:t>
    </dgm:pt>
    <dgm:pt modelId="{879150E0-E660-4194-A768-0DDDCCB7D200}">
      <dgm:prSet phldrT="[Text]"/>
      <dgm:spPr/>
      <dgm:t>
        <a:bodyPr/>
        <a:lstStyle/>
        <a:p>
          <a:r>
            <a:rPr lang="tr-TR" dirty="0" smtClean="0"/>
            <a:t>İnce Film</a:t>
          </a:r>
          <a:endParaRPr lang="en-US" dirty="0"/>
        </a:p>
      </dgm:t>
    </dgm:pt>
    <dgm:pt modelId="{8D540A10-060F-4938-8C32-C20D3681694D}" type="parTrans" cxnId="{0407274C-B779-423D-B171-33E490E0339C}">
      <dgm:prSet/>
      <dgm:spPr/>
      <dgm:t>
        <a:bodyPr/>
        <a:lstStyle/>
        <a:p>
          <a:endParaRPr lang="en-US"/>
        </a:p>
      </dgm:t>
    </dgm:pt>
    <dgm:pt modelId="{4EFDAFF8-D53A-4902-8E42-6F3B53466DAE}" type="sibTrans" cxnId="{0407274C-B779-423D-B171-33E490E0339C}">
      <dgm:prSet/>
      <dgm:spPr/>
      <dgm:t>
        <a:bodyPr/>
        <a:lstStyle/>
        <a:p>
          <a:endParaRPr lang="en-US"/>
        </a:p>
      </dgm:t>
    </dgm:pt>
    <dgm:pt modelId="{B9F2E6FC-F46A-4E79-ACD8-8BA452C4C92C}">
      <dgm:prSet phldrT="[Text]" custT="1"/>
      <dgm:spPr/>
      <dgm:t>
        <a:bodyPr/>
        <a:lstStyle/>
        <a:p>
          <a:r>
            <a:rPr lang="tr-TR" sz="1400" dirty="0" smtClean="0"/>
            <a:t>Kablolama </a:t>
          </a:r>
          <a:endParaRPr lang="en-US" sz="1400" dirty="0"/>
        </a:p>
      </dgm:t>
    </dgm:pt>
    <dgm:pt modelId="{8CB5840E-1236-48EA-9C88-C74CD49AC147}" type="parTrans" cxnId="{B46F9A6E-B313-436B-B115-C02637070F19}">
      <dgm:prSet/>
      <dgm:spPr/>
      <dgm:t>
        <a:bodyPr/>
        <a:lstStyle/>
        <a:p>
          <a:endParaRPr lang="en-US"/>
        </a:p>
      </dgm:t>
    </dgm:pt>
    <dgm:pt modelId="{23FCA2CA-3DB3-492F-B7A9-6CC3F7B33BF7}" type="sibTrans" cxnId="{B46F9A6E-B313-436B-B115-C02637070F19}">
      <dgm:prSet/>
      <dgm:spPr/>
      <dgm:t>
        <a:bodyPr/>
        <a:lstStyle/>
        <a:p>
          <a:endParaRPr lang="en-US"/>
        </a:p>
      </dgm:t>
    </dgm:pt>
    <dgm:pt modelId="{821D5E93-1B1A-4B2D-9928-43B5280147BF}">
      <dgm:prSet phldrT="[Text]" custT="1"/>
      <dgm:spPr/>
      <dgm:t>
        <a:bodyPr/>
        <a:lstStyle/>
        <a:p>
          <a:r>
            <a:rPr lang="tr-TR" sz="1400" dirty="0" smtClean="0"/>
            <a:t>Alt yapı </a:t>
          </a:r>
          <a:endParaRPr lang="en-US" sz="1400" dirty="0"/>
        </a:p>
      </dgm:t>
    </dgm:pt>
    <dgm:pt modelId="{0FFBEE71-07D8-430C-936B-0F319D09378B}" type="parTrans" cxnId="{14A2E067-9447-43C5-B465-FBC96047CAEE}">
      <dgm:prSet/>
      <dgm:spPr/>
      <dgm:t>
        <a:bodyPr/>
        <a:lstStyle/>
        <a:p>
          <a:endParaRPr lang="en-US"/>
        </a:p>
      </dgm:t>
    </dgm:pt>
    <dgm:pt modelId="{3AEB9C7F-7929-49C6-B0BF-56C72E3E3EE6}" type="sibTrans" cxnId="{14A2E067-9447-43C5-B465-FBC96047CAEE}">
      <dgm:prSet/>
      <dgm:spPr/>
      <dgm:t>
        <a:bodyPr/>
        <a:lstStyle/>
        <a:p>
          <a:endParaRPr lang="en-US"/>
        </a:p>
      </dgm:t>
    </dgm:pt>
    <dgm:pt modelId="{904D813C-A011-4D55-A752-154D864723EF}">
      <dgm:prSet phldrT="[Text]" custT="1"/>
      <dgm:spPr/>
      <dgm:t>
        <a:bodyPr/>
        <a:lstStyle/>
        <a:p>
          <a:r>
            <a:rPr lang="tr-TR" sz="1400" dirty="0" smtClean="0"/>
            <a:t>Proje ,İzinler ve diğer işlemler (???)</a:t>
          </a:r>
          <a:endParaRPr lang="en-US" sz="1400" dirty="0"/>
        </a:p>
      </dgm:t>
    </dgm:pt>
    <dgm:pt modelId="{6EBC5A7A-AD82-48E1-AA3B-11EDAF3BB498}" type="parTrans" cxnId="{8B762FE8-72A0-4096-9964-10118CACE3B9}">
      <dgm:prSet/>
      <dgm:spPr/>
      <dgm:t>
        <a:bodyPr/>
        <a:lstStyle/>
        <a:p>
          <a:endParaRPr lang="en-US"/>
        </a:p>
      </dgm:t>
    </dgm:pt>
    <dgm:pt modelId="{A69A84B4-4925-44F3-9FDE-5F96F073B097}" type="sibTrans" cxnId="{8B762FE8-72A0-4096-9964-10118CACE3B9}">
      <dgm:prSet/>
      <dgm:spPr/>
      <dgm:t>
        <a:bodyPr/>
        <a:lstStyle/>
        <a:p>
          <a:endParaRPr lang="en-US"/>
        </a:p>
      </dgm:t>
    </dgm:pt>
    <dgm:pt modelId="{F4752A1D-6677-4713-B745-F14183568752}">
      <dgm:prSet phldrT="[Text]" custT="1"/>
      <dgm:spPr/>
      <dgm:t>
        <a:bodyPr/>
        <a:lstStyle/>
        <a:p>
          <a:r>
            <a:rPr lang="tr-TR" sz="1400" dirty="0" smtClean="0"/>
            <a:t>Şebeke  bağlantısı </a:t>
          </a:r>
          <a:endParaRPr lang="en-US" sz="1400" dirty="0"/>
        </a:p>
      </dgm:t>
    </dgm:pt>
    <dgm:pt modelId="{2F2B3B4C-9141-4200-B199-7A8B38D7F3F3}" type="parTrans" cxnId="{B33E668F-02AF-40C2-8CBA-26AF13764A5E}">
      <dgm:prSet/>
      <dgm:spPr/>
      <dgm:t>
        <a:bodyPr/>
        <a:lstStyle/>
        <a:p>
          <a:endParaRPr lang="en-US"/>
        </a:p>
      </dgm:t>
    </dgm:pt>
    <dgm:pt modelId="{BBC8AFE2-8E76-47F3-8D6F-19A6D84449D2}" type="sibTrans" cxnId="{B33E668F-02AF-40C2-8CBA-26AF13764A5E}">
      <dgm:prSet/>
      <dgm:spPr/>
      <dgm:t>
        <a:bodyPr/>
        <a:lstStyle/>
        <a:p>
          <a:endParaRPr lang="en-US"/>
        </a:p>
      </dgm:t>
    </dgm:pt>
    <dgm:pt modelId="{D2B5E879-AD91-4621-961F-5210FC6C76EC}">
      <dgm:prSet phldrT="[Text]"/>
      <dgm:spPr/>
      <dgm:t>
        <a:bodyPr/>
        <a:lstStyle/>
        <a:p>
          <a:r>
            <a:rPr lang="tr-TR" dirty="0" smtClean="0"/>
            <a:t>&gt;100kW</a:t>
          </a:r>
          <a:endParaRPr lang="en-US" dirty="0"/>
        </a:p>
      </dgm:t>
    </dgm:pt>
    <dgm:pt modelId="{A1B077B5-5B3E-436D-B20A-D6AE57F703C3}" type="parTrans" cxnId="{F25A1BA0-B79B-49AC-A377-A27C2CEA1660}">
      <dgm:prSet/>
      <dgm:spPr/>
      <dgm:t>
        <a:bodyPr/>
        <a:lstStyle/>
        <a:p>
          <a:endParaRPr lang="en-US"/>
        </a:p>
      </dgm:t>
    </dgm:pt>
    <dgm:pt modelId="{7BE7FE9C-BCF0-4A3C-A84D-D42E00420FBC}" type="sibTrans" cxnId="{F25A1BA0-B79B-49AC-A377-A27C2CEA1660}">
      <dgm:prSet/>
      <dgm:spPr/>
      <dgm:t>
        <a:bodyPr/>
        <a:lstStyle/>
        <a:p>
          <a:endParaRPr lang="en-US"/>
        </a:p>
      </dgm:t>
    </dgm:pt>
    <dgm:pt modelId="{20C501F0-20BF-48D6-97C6-B858F568951F}" type="pres">
      <dgm:prSet presAssocID="{2018F49B-D7D2-4971-8802-1038314B025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2A61307-CF7E-48CB-AAB6-23C22F25D8D3}" type="pres">
      <dgm:prSet presAssocID="{9376BF26-F086-4B2A-A8C2-6C148FAA13A4}" presName="linNode" presStyleCnt="0"/>
      <dgm:spPr/>
    </dgm:pt>
    <dgm:pt modelId="{812B6F91-A27C-4B6F-BDE7-DD96CD4D1BF4}" type="pres">
      <dgm:prSet presAssocID="{9376BF26-F086-4B2A-A8C2-6C148FAA13A4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06BD57-B24E-49B8-AE79-DC9D29EBA994}" type="pres">
      <dgm:prSet presAssocID="{9376BF26-F086-4B2A-A8C2-6C148FAA13A4}" presName="descendantText" presStyleLbl="alignAccFollowNode1" presStyleIdx="0" presStyleCnt="3" custScaleY="146331" custLinFactNeighborX="-166" custLinFactNeighborY="15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490257-6DE6-4104-81B0-43C4549ABF16}" type="pres">
      <dgm:prSet presAssocID="{DC632724-B587-4FC2-BF5B-9595092BFE95}" presName="sp" presStyleCnt="0"/>
      <dgm:spPr/>
    </dgm:pt>
    <dgm:pt modelId="{87F06A8E-C0CE-43BA-B75B-BAAF9465486F}" type="pres">
      <dgm:prSet presAssocID="{DAAEFC18-4091-4BCD-8D58-30E52EF3031D}" presName="linNode" presStyleCnt="0"/>
      <dgm:spPr/>
    </dgm:pt>
    <dgm:pt modelId="{8F67D503-C458-4CEA-B049-1517699E1C3D}" type="pres">
      <dgm:prSet presAssocID="{DAAEFC18-4091-4BCD-8D58-30E52EF3031D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07C555-5080-48FB-BA92-C7E1D2FA4416}" type="pres">
      <dgm:prSet presAssocID="{DAAEFC18-4091-4BCD-8D58-30E52EF3031D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4CE559-E9C1-4E6A-9125-1BCAF42439E2}" type="pres">
      <dgm:prSet presAssocID="{547FA42E-5D3F-43D6-835A-CDF292FD48FB}" presName="sp" presStyleCnt="0"/>
      <dgm:spPr/>
    </dgm:pt>
    <dgm:pt modelId="{F764BD6F-D013-4F40-9956-41F3C671A4FF}" type="pres">
      <dgm:prSet presAssocID="{43D53282-13E3-4F9B-ABDC-75985DC455D3}" presName="linNode" presStyleCnt="0"/>
      <dgm:spPr/>
    </dgm:pt>
    <dgm:pt modelId="{40B8BF5E-02B5-489E-9B45-96AFE7CA864B}" type="pres">
      <dgm:prSet presAssocID="{43D53282-13E3-4F9B-ABDC-75985DC455D3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B58BC2-3F46-4F43-B4F3-4FCA1531ED5B}" type="pres">
      <dgm:prSet presAssocID="{43D53282-13E3-4F9B-ABDC-75985DC455D3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D970C71-8E92-4805-B214-8618B159BF21}" type="presOf" srcId="{821D5E93-1B1A-4B2D-9928-43B5280147BF}" destId="{8406BD57-B24E-49B8-AE79-DC9D29EBA994}" srcOrd="0" destOrd="3" presId="urn:microsoft.com/office/officeart/2005/8/layout/vList5"/>
    <dgm:cxn modelId="{B33E668F-02AF-40C2-8CBA-26AF13764A5E}" srcId="{9376BF26-F086-4B2A-A8C2-6C148FAA13A4}" destId="{F4752A1D-6677-4713-B745-F14183568752}" srcOrd="5" destOrd="0" parTransId="{2F2B3B4C-9141-4200-B199-7A8B38D7F3F3}" sibTransId="{BBC8AFE2-8E76-47F3-8D6F-19A6D84449D2}"/>
    <dgm:cxn modelId="{74CF8110-8DBA-4E38-867D-FFCDD9F115AF}" type="presOf" srcId="{897EE000-91D5-4162-A409-8FE93CBC11FB}" destId="{01B58BC2-3F46-4F43-B4F3-4FCA1531ED5B}" srcOrd="0" destOrd="0" presId="urn:microsoft.com/office/officeart/2005/8/layout/vList5"/>
    <dgm:cxn modelId="{9D931A4E-0A9B-4AF7-819B-FD876C6CBCA0}" type="presOf" srcId="{B9F2E6FC-F46A-4E79-ACD8-8BA452C4C92C}" destId="{8406BD57-B24E-49B8-AE79-DC9D29EBA994}" srcOrd="0" destOrd="2" presId="urn:microsoft.com/office/officeart/2005/8/layout/vList5"/>
    <dgm:cxn modelId="{155C8341-12F5-45F9-8C56-0AB1C1F1905D}" type="presOf" srcId="{2018F49B-D7D2-4971-8802-1038314B0258}" destId="{20C501F0-20BF-48D6-97C6-B858F568951F}" srcOrd="0" destOrd="0" presId="urn:microsoft.com/office/officeart/2005/8/layout/vList5"/>
    <dgm:cxn modelId="{EB0EA5E2-A4AC-4645-AE96-BE61343FA545}" type="presOf" srcId="{D2B5E879-AD91-4621-961F-5210FC6C76EC}" destId="{5D07C555-5080-48FB-BA92-C7E1D2FA4416}" srcOrd="0" destOrd="1" presId="urn:microsoft.com/office/officeart/2005/8/layout/vList5"/>
    <dgm:cxn modelId="{977833EB-54AE-489D-A071-DB7EAE9EE53D}" type="presOf" srcId="{840CAC9A-5BD5-43FC-A32B-DEA3DD2FA0F4}" destId="{8406BD57-B24E-49B8-AE79-DC9D29EBA994}" srcOrd="0" destOrd="0" presId="urn:microsoft.com/office/officeart/2005/8/layout/vList5"/>
    <dgm:cxn modelId="{8B116302-96BD-44D3-986C-EA73818A1969}" srcId="{9376BF26-F086-4B2A-A8C2-6C148FAA13A4}" destId="{351E3848-8EC0-4AFB-B387-2E388998E06E}" srcOrd="1" destOrd="0" parTransId="{E42B6F0A-A468-4317-8B6B-F35D63458D74}" sibTransId="{D361525D-E6F7-4E6F-BE38-3EE937619E79}"/>
    <dgm:cxn modelId="{B46F9A6E-B313-436B-B115-C02637070F19}" srcId="{9376BF26-F086-4B2A-A8C2-6C148FAA13A4}" destId="{B9F2E6FC-F46A-4E79-ACD8-8BA452C4C92C}" srcOrd="2" destOrd="0" parTransId="{8CB5840E-1236-48EA-9C88-C74CD49AC147}" sibTransId="{23FCA2CA-3DB3-492F-B7A9-6CC3F7B33BF7}"/>
    <dgm:cxn modelId="{9C024B1C-D3CA-4DCC-9FB1-1053BAD53E79}" srcId="{9376BF26-F086-4B2A-A8C2-6C148FAA13A4}" destId="{840CAC9A-5BD5-43FC-A32B-DEA3DD2FA0F4}" srcOrd="0" destOrd="0" parTransId="{CFAA8A5E-73F6-4FC9-9714-C2F7094A4A87}" sibTransId="{51304A9D-442D-4942-A9A5-3EAB98475669}"/>
    <dgm:cxn modelId="{8B762FE8-72A0-4096-9964-10118CACE3B9}" srcId="{9376BF26-F086-4B2A-A8C2-6C148FAA13A4}" destId="{904D813C-A011-4D55-A752-154D864723EF}" srcOrd="4" destOrd="0" parTransId="{6EBC5A7A-AD82-48E1-AA3B-11EDAF3BB498}" sibTransId="{A69A84B4-4925-44F3-9FDE-5F96F073B097}"/>
    <dgm:cxn modelId="{14A2E067-9447-43C5-B465-FBC96047CAEE}" srcId="{9376BF26-F086-4B2A-A8C2-6C148FAA13A4}" destId="{821D5E93-1B1A-4B2D-9928-43B5280147BF}" srcOrd="3" destOrd="0" parTransId="{0FFBEE71-07D8-430C-936B-0F319D09378B}" sibTransId="{3AEB9C7F-7929-49C6-B0BF-56C72E3E3EE6}"/>
    <dgm:cxn modelId="{968436ED-4363-4408-9E38-C79261DA698F}" type="presOf" srcId="{F4752A1D-6677-4713-B745-F14183568752}" destId="{8406BD57-B24E-49B8-AE79-DC9D29EBA994}" srcOrd="0" destOrd="5" presId="urn:microsoft.com/office/officeart/2005/8/layout/vList5"/>
    <dgm:cxn modelId="{D1B8830B-0940-43D2-AA86-BF1393C0B279}" srcId="{DAAEFC18-4091-4BCD-8D58-30E52EF3031D}" destId="{3D8F8B6F-16A9-462B-8616-3A1C6A90726E}" srcOrd="0" destOrd="0" parTransId="{0087C293-EB7A-4DFA-8F9A-9349CFC8A680}" sibTransId="{CEDF3DD1-518E-461A-A264-2E227C64853E}"/>
    <dgm:cxn modelId="{B30E9F4D-0CA0-4A6F-BABE-E84BA84960EA}" type="presOf" srcId="{351E3848-8EC0-4AFB-B387-2E388998E06E}" destId="{8406BD57-B24E-49B8-AE79-DC9D29EBA994}" srcOrd="0" destOrd="1" presId="urn:microsoft.com/office/officeart/2005/8/layout/vList5"/>
    <dgm:cxn modelId="{F37A548A-9925-422D-AD9D-528F15EE32CC}" srcId="{2018F49B-D7D2-4971-8802-1038314B0258}" destId="{DAAEFC18-4091-4BCD-8D58-30E52EF3031D}" srcOrd="1" destOrd="0" parTransId="{F7278E04-A5B7-40C1-A645-40D03BE946D5}" sibTransId="{547FA42E-5D3F-43D6-835A-CDF292FD48FB}"/>
    <dgm:cxn modelId="{EA36078F-EA87-42B6-B9FC-CFAF23C5AFF8}" type="presOf" srcId="{879150E0-E660-4194-A768-0DDDCCB7D200}" destId="{01B58BC2-3F46-4F43-B4F3-4FCA1531ED5B}" srcOrd="0" destOrd="1" presId="urn:microsoft.com/office/officeart/2005/8/layout/vList5"/>
    <dgm:cxn modelId="{C4A1E9FE-3DA9-43C7-ACF7-DDBE400CFF4B}" srcId="{2018F49B-D7D2-4971-8802-1038314B0258}" destId="{43D53282-13E3-4F9B-ABDC-75985DC455D3}" srcOrd="2" destOrd="0" parTransId="{7893F974-624C-4D68-AC44-EF5E57E823F5}" sibTransId="{8FF50828-D511-461C-8594-83F55B68A943}"/>
    <dgm:cxn modelId="{174BDCE0-CB1E-4F66-A792-7C8F1A287B7F}" type="presOf" srcId="{3D8F8B6F-16A9-462B-8616-3A1C6A90726E}" destId="{5D07C555-5080-48FB-BA92-C7E1D2FA4416}" srcOrd="0" destOrd="0" presId="urn:microsoft.com/office/officeart/2005/8/layout/vList5"/>
    <dgm:cxn modelId="{BD987101-72FB-4051-B6B0-6BB26AFD988C}" type="presOf" srcId="{9376BF26-F086-4B2A-A8C2-6C148FAA13A4}" destId="{812B6F91-A27C-4B6F-BDE7-DD96CD4D1BF4}" srcOrd="0" destOrd="0" presId="urn:microsoft.com/office/officeart/2005/8/layout/vList5"/>
    <dgm:cxn modelId="{44395C3B-9B0E-41F2-BB68-CFAA6F6EFA6C}" srcId="{2018F49B-D7D2-4971-8802-1038314B0258}" destId="{9376BF26-F086-4B2A-A8C2-6C148FAA13A4}" srcOrd="0" destOrd="0" parTransId="{F5025045-AD83-4B8C-8169-EBF485B29711}" sibTransId="{DC632724-B587-4FC2-BF5B-9595092BFE95}"/>
    <dgm:cxn modelId="{F25A1BA0-B79B-49AC-A377-A27C2CEA1660}" srcId="{DAAEFC18-4091-4BCD-8D58-30E52EF3031D}" destId="{D2B5E879-AD91-4621-961F-5210FC6C76EC}" srcOrd="1" destOrd="0" parTransId="{A1B077B5-5B3E-436D-B20A-D6AE57F703C3}" sibTransId="{7BE7FE9C-BCF0-4A3C-A84D-D42E00420FBC}"/>
    <dgm:cxn modelId="{0468DBAF-4D10-487F-8765-54F164D367FB}" type="presOf" srcId="{DAAEFC18-4091-4BCD-8D58-30E52EF3031D}" destId="{8F67D503-C458-4CEA-B049-1517699E1C3D}" srcOrd="0" destOrd="0" presId="urn:microsoft.com/office/officeart/2005/8/layout/vList5"/>
    <dgm:cxn modelId="{D09288E2-00B8-40D7-9C94-933FB6A847CA}" srcId="{43D53282-13E3-4F9B-ABDC-75985DC455D3}" destId="{897EE000-91D5-4162-A409-8FE93CBC11FB}" srcOrd="0" destOrd="0" parTransId="{5CB1E456-215B-4FC0-973F-4E984CBE3382}" sibTransId="{7E617509-F162-41CF-A126-20B532A2AD70}"/>
    <dgm:cxn modelId="{0407274C-B779-423D-B171-33E490E0339C}" srcId="{43D53282-13E3-4F9B-ABDC-75985DC455D3}" destId="{879150E0-E660-4194-A768-0DDDCCB7D200}" srcOrd="1" destOrd="0" parTransId="{8D540A10-060F-4938-8C32-C20D3681694D}" sibTransId="{4EFDAFF8-D53A-4902-8E42-6F3B53466DAE}"/>
    <dgm:cxn modelId="{823AC1C8-4495-44CF-81C5-8085B766229B}" type="presOf" srcId="{43D53282-13E3-4F9B-ABDC-75985DC455D3}" destId="{40B8BF5E-02B5-489E-9B45-96AFE7CA864B}" srcOrd="0" destOrd="0" presId="urn:microsoft.com/office/officeart/2005/8/layout/vList5"/>
    <dgm:cxn modelId="{C97EA767-AD76-4507-9307-4329CA2D9F14}" type="presOf" srcId="{904D813C-A011-4D55-A752-154D864723EF}" destId="{8406BD57-B24E-49B8-AE79-DC9D29EBA994}" srcOrd="0" destOrd="4" presId="urn:microsoft.com/office/officeart/2005/8/layout/vList5"/>
    <dgm:cxn modelId="{64CE5939-9B32-4701-B1B0-025C157871D9}" type="presParOf" srcId="{20C501F0-20BF-48D6-97C6-B858F568951F}" destId="{D2A61307-CF7E-48CB-AAB6-23C22F25D8D3}" srcOrd="0" destOrd="0" presId="urn:microsoft.com/office/officeart/2005/8/layout/vList5"/>
    <dgm:cxn modelId="{64980826-81E6-47C9-83AA-743837B54606}" type="presParOf" srcId="{D2A61307-CF7E-48CB-AAB6-23C22F25D8D3}" destId="{812B6F91-A27C-4B6F-BDE7-DD96CD4D1BF4}" srcOrd="0" destOrd="0" presId="urn:microsoft.com/office/officeart/2005/8/layout/vList5"/>
    <dgm:cxn modelId="{116A81ED-5238-48FD-9B7E-C409FE296E20}" type="presParOf" srcId="{D2A61307-CF7E-48CB-AAB6-23C22F25D8D3}" destId="{8406BD57-B24E-49B8-AE79-DC9D29EBA994}" srcOrd="1" destOrd="0" presId="urn:microsoft.com/office/officeart/2005/8/layout/vList5"/>
    <dgm:cxn modelId="{DB713F4F-4FE9-4711-94C7-356271B294CD}" type="presParOf" srcId="{20C501F0-20BF-48D6-97C6-B858F568951F}" destId="{6D490257-6DE6-4104-81B0-43C4549ABF16}" srcOrd="1" destOrd="0" presId="urn:microsoft.com/office/officeart/2005/8/layout/vList5"/>
    <dgm:cxn modelId="{C60E017B-0EBE-4727-BA8B-44450661E7EF}" type="presParOf" srcId="{20C501F0-20BF-48D6-97C6-B858F568951F}" destId="{87F06A8E-C0CE-43BA-B75B-BAAF9465486F}" srcOrd="2" destOrd="0" presId="urn:microsoft.com/office/officeart/2005/8/layout/vList5"/>
    <dgm:cxn modelId="{CAC01316-0104-4867-A86B-E3B85CCDAC81}" type="presParOf" srcId="{87F06A8E-C0CE-43BA-B75B-BAAF9465486F}" destId="{8F67D503-C458-4CEA-B049-1517699E1C3D}" srcOrd="0" destOrd="0" presId="urn:microsoft.com/office/officeart/2005/8/layout/vList5"/>
    <dgm:cxn modelId="{2B505EC8-C7B5-4F41-A18F-6318E48F0043}" type="presParOf" srcId="{87F06A8E-C0CE-43BA-B75B-BAAF9465486F}" destId="{5D07C555-5080-48FB-BA92-C7E1D2FA4416}" srcOrd="1" destOrd="0" presId="urn:microsoft.com/office/officeart/2005/8/layout/vList5"/>
    <dgm:cxn modelId="{D71E21B5-6D0A-4E58-B89B-AAF38D9327FE}" type="presParOf" srcId="{20C501F0-20BF-48D6-97C6-B858F568951F}" destId="{1F4CE559-E9C1-4E6A-9125-1BCAF42439E2}" srcOrd="3" destOrd="0" presId="urn:microsoft.com/office/officeart/2005/8/layout/vList5"/>
    <dgm:cxn modelId="{D364AFF0-9133-4CE2-91B5-008E6AB51BA4}" type="presParOf" srcId="{20C501F0-20BF-48D6-97C6-B858F568951F}" destId="{F764BD6F-D013-4F40-9956-41F3C671A4FF}" srcOrd="4" destOrd="0" presId="urn:microsoft.com/office/officeart/2005/8/layout/vList5"/>
    <dgm:cxn modelId="{278CF431-7ADA-4B38-B1E1-C503179B3CAE}" type="presParOf" srcId="{F764BD6F-D013-4F40-9956-41F3C671A4FF}" destId="{40B8BF5E-02B5-489E-9B45-96AFE7CA864B}" srcOrd="0" destOrd="0" presId="urn:microsoft.com/office/officeart/2005/8/layout/vList5"/>
    <dgm:cxn modelId="{A1070D8E-8A20-4EB3-A285-DAC337C500F3}" type="presParOf" srcId="{F764BD6F-D013-4F40-9956-41F3C671A4FF}" destId="{01B58BC2-3F46-4F43-B4F3-4FCA1531ED5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637894E-F717-4672-8D2A-A5C166491FF7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B185958-4781-42DF-B71D-486E69819BA6}">
      <dgm:prSet phldrT="[Text]" custT="1"/>
      <dgm:spPr>
        <a:solidFill>
          <a:srgbClr val="6D8B9A"/>
        </a:solidFill>
      </dgm:spPr>
      <dgm:t>
        <a:bodyPr/>
        <a:lstStyle/>
        <a:p>
          <a:r>
            <a:rPr lang="tr-TR" sz="2000" b="1" dirty="0" err="1" smtClean="0"/>
            <a:t>Fotovoltaik</a:t>
          </a:r>
          <a:r>
            <a:rPr lang="tr-TR" sz="2000" b="1" dirty="0" smtClean="0"/>
            <a:t> Güç Sistemleri </a:t>
          </a:r>
        </a:p>
        <a:p>
          <a:r>
            <a:rPr lang="tr-TR" sz="2000" b="1" dirty="0" smtClean="0"/>
            <a:t>Değer Zincirinde</a:t>
          </a:r>
        </a:p>
        <a:p>
          <a:r>
            <a:rPr lang="tr-TR" sz="2000" b="1" dirty="0" smtClean="0"/>
            <a:t> Değer Yaratma</a:t>
          </a:r>
          <a:endParaRPr lang="en-US" sz="2000" b="1" dirty="0"/>
        </a:p>
      </dgm:t>
    </dgm:pt>
    <dgm:pt modelId="{C5A3787E-1CD4-4655-B827-C03F89E809AE}" type="parTrans" cxnId="{66E8AE56-3CDF-4C0B-95FF-25F6166C43DC}">
      <dgm:prSet/>
      <dgm:spPr/>
      <dgm:t>
        <a:bodyPr/>
        <a:lstStyle/>
        <a:p>
          <a:endParaRPr lang="en-US"/>
        </a:p>
      </dgm:t>
    </dgm:pt>
    <dgm:pt modelId="{42AC76BE-A328-450B-8ACB-3951BB529545}" type="sibTrans" cxnId="{66E8AE56-3CDF-4C0B-95FF-25F6166C43DC}">
      <dgm:prSet/>
      <dgm:spPr/>
      <dgm:t>
        <a:bodyPr/>
        <a:lstStyle/>
        <a:p>
          <a:endParaRPr lang="en-US"/>
        </a:p>
      </dgm:t>
    </dgm:pt>
    <dgm:pt modelId="{4C4FB5C9-0440-44E2-A5A4-9594EF7F6BE9}">
      <dgm:prSet phldrT="[Text]" custT="1"/>
      <dgm:spPr/>
      <dgm:t>
        <a:bodyPr/>
        <a:lstStyle/>
        <a:p>
          <a:r>
            <a:rPr lang="tr-TR" sz="1400" b="1" dirty="0" smtClean="0"/>
            <a:t> Bileşenlerinin Üretimi </a:t>
          </a:r>
          <a:endParaRPr lang="en-US" sz="1400" b="1" dirty="0"/>
        </a:p>
      </dgm:t>
    </dgm:pt>
    <dgm:pt modelId="{3F5D11DE-E4A5-4130-8DFE-C50A84E29A39}" type="parTrans" cxnId="{6DD898DF-4C40-4E1A-AEDC-9529E524C688}">
      <dgm:prSet/>
      <dgm:spPr/>
      <dgm:t>
        <a:bodyPr/>
        <a:lstStyle/>
        <a:p>
          <a:endParaRPr lang="en-US"/>
        </a:p>
      </dgm:t>
    </dgm:pt>
    <dgm:pt modelId="{B404FA07-6F86-434D-8376-CC82DE6E4828}" type="sibTrans" cxnId="{6DD898DF-4C40-4E1A-AEDC-9529E524C688}">
      <dgm:prSet/>
      <dgm:spPr/>
      <dgm:t>
        <a:bodyPr/>
        <a:lstStyle/>
        <a:p>
          <a:endParaRPr lang="en-US"/>
        </a:p>
      </dgm:t>
    </dgm:pt>
    <dgm:pt modelId="{C387EB8B-14B1-4D6F-82B3-D458E5F33766}">
      <dgm:prSet phldrT="[Text]" custT="1"/>
      <dgm:spPr/>
      <dgm:t>
        <a:bodyPr/>
        <a:lstStyle/>
        <a:p>
          <a:r>
            <a:rPr lang="tr-TR" sz="1400" b="1" dirty="0" smtClean="0"/>
            <a:t>Operasyonlar</a:t>
          </a:r>
          <a:endParaRPr lang="en-US" sz="1400" b="1" dirty="0"/>
        </a:p>
      </dgm:t>
    </dgm:pt>
    <dgm:pt modelId="{C95F574A-886F-4754-9672-62F1E98768B5}" type="parTrans" cxnId="{DA403C5E-5BF8-4A68-9C80-C9C52774E57E}">
      <dgm:prSet/>
      <dgm:spPr/>
      <dgm:t>
        <a:bodyPr/>
        <a:lstStyle/>
        <a:p>
          <a:endParaRPr lang="en-US"/>
        </a:p>
      </dgm:t>
    </dgm:pt>
    <dgm:pt modelId="{54EBA7A2-22E0-4F83-8957-945BF93E52D6}" type="sibTrans" cxnId="{DA403C5E-5BF8-4A68-9C80-C9C52774E57E}">
      <dgm:prSet/>
      <dgm:spPr/>
      <dgm:t>
        <a:bodyPr/>
        <a:lstStyle/>
        <a:p>
          <a:endParaRPr lang="en-US"/>
        </a:p>
      </dgm:t>
    </dgm:pt>
    <dgm:pt modelId="{C532CE21-4787-4D8F-AA04-9C108C444483}">
      <dgm:prSet phldrT="[Text]" custT="1"/>
      <dgm:spPr/>
      <dgm:t>
        <a:bodyPr/>
        <a:lstStyle/>
        <a:p>
          <a:r>
            <a:rPr lang="tr-TR" sz="1400" b="1" dirty="0" smtClean="0"/>
            <a:t>Proje Geliştirme</a:t>
          </a:r>
          <a:endParaRPr lang="en-US" sz="1400" b="1" dirty="0"/>
        </a:p>
      </dgm:t>
    </dgm:pt>
    <dgm:pt modelId="{A9B32DE4-88B8-409A-9BEE-07F7F080DDD8}" type="parTrans" cxnId="{68EF259F-B728-489B-932A-D3FD96955DC0}">
      <dgm:prSet/>
      <dgm:spPr/>
      <dgm:t>
        <a:bodyPr/>
        <a:lstStyle/>
        <a:p>
          <a:endParaRPr lang="en-US"/>
        </a:p>
      </dgm:t>
    </dgm:pt>
    <dgm:pt modelId="{1B3CE176-F493-4952-BD89-FBE7019C3ECE}" type="sibTrans" cxnId="{68EF259F-B728-489B-932A-D3FD96955DC0}">
      <dgm:prSet/>
      <dgm:spPr/>
      <dgm:t>
        <a:bodyPr/>
        <a:lstStyle/>
        <a:p>
          <a:endParaRPr lang="en-US"/>
        </a:p>
      </dgm:t>
    </dgm:pt>
    <dgm:pt modelId="{F07348C9-7876-4442-BA67-FE95E77A4126}">
      <dgm:prSet phldrT="[Text]" custT="1"/>
      <dgm:spPr/>
      <dgm:t>
        <a:bodyPr/>
        <a:lstStyle/>
        <a:p>
          <a:r>
            <a:rPr lang="tr-TR" sz="1400" b="1" dirty="0" smtClean="0"/>
            <a:t>Tasarım</a:t>
          </a:r>
          <a:endParaRPr lang="en-US" sz="1400" b="1" dirty="0"/>
        </a:p>
      </dgm:t>
    </dgm:pt>
    <dgm:pt modelId="{B3023A58-CE29-4399-BF14-19BA9FB2DB51}" type="parTrans" cxnId="{1C17D985-7F05-466B-B0F8-D0D7A9AC5019}">
      <dgm:prSet/>
      <dgm:spPr/>
      <dgm:t>
        <a:bodyPr/>
        <a:lstStyle/>
        <a:p>
          <a:endParaRPr lang="en-US"/>
        </a:p>
      </dgm:t>
    </dgm:pt>
    <dgm:pt modelId="{49584906-D89C-4735-ADF1-2D2160A48856}" type="sibTrans" cxnId="{1C17D985-7F05-466B-B0F8-D0D7A9AC5019}">
      <dgm:prSet/>
      <dgm:spPr/>
      <dgm:t>
        <a:bodyPr/>
        <a:lstStyle/>
        <a:p>
          <a:endParaRPr lang="en-US"/>
        </a:p>
      </dgm:t>
    </dgm:pt>
    <dgm:pt modelId="{CB4DDEEC-FB25-42AD-85F4-2E1157D82139}">
      <dgm:prSet phldrT="[Text]" custT="1"/>
      <dgm:spPr/>
      <dgm:t>
        <a:bodyPr/>
        <a:lstStyle/>
        <a:p>
          <a:r>
            <a:rPr lang="tr-TR" sz="1400" b="1" dirty="0" smtClean="0"/>
            <a:t>Finans</a:t>
          </a:r>
          <a:endParaRPr lang="en-US" sz="1400" b="1" dirty="0"/>
        </a:p>
      </dgm:t>
    </dgm:pt>
    <dgm:pt modelId="{8AB99569-04C2-4E9C-A81C-D9EC239068D1}" type="parTrans" cxnId="{7E8324F1-186E-4A1B-9E25-A07642B1E991}">
      <dgm:prSet/>
      <dgm:spPr/>
      <dgm:t>
        <a:bodyPr/>
        <a:lstStyle/>
        <a:p>
          <a:endParaRPr lang="en-US"/>
        </a:p>
      </dgm:t>
    </dgm:pt>
    <dgm:pt modelId="{720D295A-F6A1-4FE5-81C7-12D85684C690}" type="sibTrans" cxnId="{7E8324F1-186E-4A1B-9E25-A07642B1E991}">
      <dgm:prSet/>
      <dgm:spPr/>
      <dgm:t>
        <a:bodyPr/>
        <a:lstStyle/>
        <a:p>
          <a:endParaRPr lang="en-US"/>
        </a:p>
      </dgm:t>
    </dgm:pt>
    <dgm:pt modelId="{3AFF1D59-3749-45B7-98EF-0DC82C9D7AA3}">
      <dgm:prSet phldrT="[Text]" custT="1"/>
      <dgm:spPr/>
      <dgm:t>
        <a:bodyPr/>
        <a:lstStyle/>
        <a:p>
          <a:r>
            <a:rPr lang="tr-TR" sz="1400" b="1" dirty="0" smtClean="0"/>
            <a:t> Üretim</a:t>
          </a:r>
          <a:endParaRPr lang="en-US" sz="1400" b="1" dirty="0"/>
        </a:p>
      </dgm:t>
    </dgm:pt>
    <dgm:pt modelId="{1071B63C-6F95-41F9-8267-95F5D1B207CE}" type="parTrans" cxnId="{A53C7B5E-D13B-4B59-85F5-47E16FF83778}">
      <dgm:prSet/>
      <dgm:spPr/>
      <dgm:t>
        <a:bodyPr/>
        <a:lstStyle/>
        <a:p>
          <a:endParaRPr lang="en-US"/>
        </a:p>
      </dgm:t>
    </dgm:pt>
    <dgm:pt modelId="{743442D0-16AB-476D-88FB-461D1C51FADD}" type="sibTrans" cxnId="{A53C7B5E-D13B-4B59-85F5-47E16FF83778}">
      <dgm:prSet/>
      <dgm:spPr/>
      <dgm:t>
        <a:bodyPr/>
        <a:lstStyle/>
        <a:p>
          <a:endParaRPr lang="en-US"/>
        </a:p>
      </dgm:t>
    </dgm:pt>
    <dgm:pt modelId="{44798F6B-D7ED-439A-A024-C940D5A3C482}">
      <dgm:prSet phldrT="[Text]" custT="1"/>
      <dgm:spPr/>
      <dgm:t>
        <a:bodyPr/>
        <a:lstStyle/>
        <a:p>
          <a:r>
            <a:rPr lang="tr-TR" sz="1400" b="1" dirty="0" smtClean="0"/>
            <a:t>Faturalama ve Müşteri Servisleri</a:t>
          </a:r>
          <a:endParaRPr lang="en-US" sz="1400" b="1" dirty="0"/>
        </a:p>
      </dgm:t>
    </dgm:pt>
    <dgm:pt modelId="{FFA03DC6-8EE6-4AB4-86DD-5D0D1DE21ED0}" type="parTrans" cxnId="{4ED562EF-F9B6-453D-96F4-068B89527CE5}">
      <dgm:prSet/>
      <dgm:spPr/>
      <dgm:t>
        <a:bodyPr/>
        <a:lstStyle/>
        <a:p>
          <a:endParaRPr lang="en-US"/>
        </a:p>
      </dgm:t>
    </dgm:pt>
    <dgm:pt modelId="{379B2346-FE28-4584-AE29-965F75351462}" type="sibTrans" cxnId="{4ED562EF-F9B6-453D-96F4-068B89527CE5}">
      <dgm:prSet/>
      <dgm:spPr/>
      <dgm:t>
        <a:bodyPr/>
        <a:lstStyle/>
        <a:p>
          <a:endParaRPr lang="en-US"/>
        </a:p>
      </dgm:t>
    </dgm:pt>
    <dgm:pt modelId="{3098044D-8E04-4C59-B5A7-FD7F1C743FE1}">
      <dgm:prSet phldrT="[Text]" custT="1"/>
      <dgm:spPr/>
      <dgm:t>
        <a:bodyPr/>
        <a:lstStyle/>
        <a:p>
          <a:r>
            <a:rPr lang="tr-TR" sz="1400" b="1" dirty="0" smtClean="0"/>
            <a:t>Geri Dönüşüm</a:t>
          </a:r>
          <a:endParaRPr lang="en-US" sz="1400" b="1" dirty="0"/>
        </a:p>
      </dgm:t>
    </dgm:pt>
    <dgm:pt modelId="{B5670A87-5C79-4C83-9E73-E626CED6E3CE}" type="parTrans" cxnId="{A0EB7E2E-1E04-455E-980D-11D2F6763AC7}">
      <dgm:prSet/>
      <dgm:spPr/>
      <dgm:t>
        <a:bodyPr/>
        <a:lstStyle/>
        <a:p>
          <a:endParaRPr lang="en-US"/>
        </a:p>
      </dgm:t>
    </dgm:pt>
    <dgm:pt modelId="{443D5C31-EB13-4AE7-A929-F1CEE911EAAE}" type="sibTrans" cxnId="{A0EB7E2E-1E04-455E-980D-11D2F6763AC7}">
      <dgm:prSet/>
      <dgm:spPr/>
      <dgm:t>
        <a:bodyPr/>
        <a:lstStyle/>
        <a:p>
          <a:endParaRPr lang="en-US"/>
        </a:p>
      </dgm:t>
    </dgm:pt>
    <dgm:pt modelId="{77C357F2-C612-4D98-981D-CB110CC364A5}">
      <dgm:prSet phldrT="[Text]" custT="1"/>
      <dgm:spPr/>
      <dgm:t>
        <a:bodyPr/>
        <a:lstStyle/>
        <a:p>
          <a:r>
            <a:rPr lang="tr-TR" sz="1400" b="1" dirty="0" smtClean="0"/>
            <a:t>Bakım</a:t>
          </a:r>
          <a:endParaRPr lang="en-US" sz="1400" b="1" dirty="0"/>
        </a:p>
      </dgm:t>
    </dgm:pt>
    <dgm:pt modelId="{62EC873B-D64D-422D-967A-8AF66E1BB10E}" type="parTrans" cxnId="{27704F09-3798-4D75-9371-CABC0E71F30C}">
      <dgm:prSet/>
      <dgm:spPr/>
      <dgm:t>
        <a:bodyPr/>
        <a:lstStyle/>
        <a:p>
          <a:endParaRPr lang="en-US"/>
        </a:p>
      </dgm:t>
    </dgm:pt>
    <dgm:pt modelId="{871E4145-8FE5-4519-9637-5293F77D66B3}" type="sibTrans" cxnId="{27704F09-3798-4D75-9371-CABC0E71F30C}">
      <dgm:prSet/>
      <dgm:spPr/>
      <dgm:t>
        <a:bodyPr/>
        <a:lstStyle/>
        <a:p>
          <a:endParaRPr lang="en-US"/>
        </a:p>
      </dgm:t>
    </dgm:pt>
    <dgm:pt modelId="{B959C2C0-0D9C-4D36-86F1-74130A6D2D6A}">
      <dgm:prSet phldrT="[Text]" custT="1"/>
      <dgm:spPr/>
      <dgm:t>
        <a:bodyPr/>
        <a:lstStyle/>
        <a:p>
          <a:r>
            <a:rPr lang="tr-TR" sz="1400" b="1" dirty="0" smtClean="0"/>
            <a:t>Elektrik Enerjisi</a:t>
          </a:r>
          <a:endParaRPr lang="en-US" sz="1400" b="1" dirty="0"/>
        </a:p>
      </dgm:t>
    </dgm:pt>
    <dgm:pt modelId="{990A44F0-1D8B-471B-A9EB-C20321E01077}" type="parTrans" cxnId="{20736E63-0E5C-464E-86DD-73817F7D4EAA}">
      <dgm:prSet/>
      <dgm:spPr/>
      <dgm:t>
        <a:bodyPr/>
        <a:lstStyle/>
        <a:p>
          <a:endParaRPr lang="en-US"/>
        </a:p>
      </dgm:t>
    </dgm:pt>
    <dgm:pt modelId="{E87170AA-6516-404C-BEF0-AB58879D2624}" type="sibTrans" cxnId="{20736E63-0E5C-464E-86DD-73817F7D4EAA}">
      <dgm:prSet/>
      <dgm:spPr/>
      <dgm:t>
        <a:bodyPr/>
        <a:lstStyle/>
        <a:p>
          <a:endParaRPr lang="en-US"/>
        </a:p>
      </dgm:t>
    </dgm:pt>
    <dgm:pt modelId="{5FE2C5B2-3603-47CE-A3BE-D779E3F3A12C}">
      <dgm:prSet phldrT="[Text]" custT="1"/>
      <dgm:spPr/>
      <dgm:t>
        <a:bodyPr/>
        <a:lstStyle/>
        <a:p>
          <a:r>
            <a:rPr lang="tr-TR" sz="1400" b="1" dirty="0" smtClean="0"/>
            <a:t>Şebeke Destek Servisleri</a:t>
          </a:r>
          <a:endParaRPr lang="en-US" sz="1400" b="1" dirty="0"/>
        </a:p>
      </dgm:t>
    </dgm:pt>
    <dgm:pt modelId="{747739C3-38F8-4295-BA85-488901FA95F7}" type="parTrans" cxnId="{8BAC06DF-EE55-47C6-AE5C-83C9B52BC6A5}">
      <dgm:prSet/>
      <dgm:spPr/>
      <dgm:t>
        <a:bodyPr/>
        <a:lstStyle/>
        <a:p>
          <a:endParaRPr lang="en-US"/>
        </a:p>
      </dgm:t>
    </dgm:pt>
    <dgm:pt modelId="{22161F7A-27A2-41C9-A0BF-F77BA420CCBD}" type="sibTrans" cxnId="{8BAC06DF-EE55-47C6-AE5C-83C9B52BC6A5}">
      <dgm:prSet/>
      <dgm:spPr/>
      <dgm:t>
        <a:bodyPr/>
        <a:lstStyle/>
        <a:p>
          <a:endParaRPr lang="en-US"/>
        </a:p>
      </dgm:t>
    </dgm:pt>
    <dgm:pt modelId="{EBFF850B-D048-414E-8DB2-1C01C318AD30}">
      <dgm:prSet phldrT="[Text]" custT="1"/>
      <dgm:spPr/>
      <dgm:t>
        <a:bodyPr/>
        <a:lstStyle/>
        <a:p>
          <a:r>
            <a:rPr lang="tr-TR" sz="1400" b="1" dirty="0" smtClean="0"/>
            <a:t>Tedarik ve Kurulum</a:t>
          </a:r>
          <a:endParaRPr lang="en-US" sz="1400" b="1" dirty="0"/>
        </a:p>
      </dgm:t>
    </dgm:pt>
    <dgm:pt modelId="{164B8F69-EA6B-415A-96AD-8A8106A115B7}" type="parTrans" cxnId="{FB01C711-2D85-4BCB-B50B-4B7811D92E23}">
      <dgm:prSet/>
      <dgm:spPr/>
      <dgm:t>
        <a:bodyPr/>
        <a:lstStyle/>
        <a:p>
          <a:endParaRPr lang="en-US"/>
        </a:p>
      </dgm:t>
    </dgm:pt>
    <dgm:pt modelId="{E54F23EA-E54E-44C1-8593-101521FFE31B}" type="sibTrans" cxnId="{FB01C711-2D85-4BCB-B50B-4B7811D92E23}">
      <dgm:prSet/>
      <dgm:spPr/>
      <dgm:t>
        <a:bodyPr/>
        <a:lstStyle/>
        <a:p>
          <a:endParaRPr lang="en-US"/>
        </a:p>
      </dgm:t>
    </dgm:pt>
    <dgm:pt modelId="{90B323EB-C1D9-4517-96BB-C48252BB2A57}" type="pres">
      <dgm:prSet presAssocID="{9637894E-F717-4672-8D2A-A5C166491FF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3C2D0C8-4C39-44F9-853A-A7DB0F163F8B}" type="pres">
      <dgm:prSet presAssocID="{BB185958-4781-42DF-B71D-486E69819BA6}" presName="root1" presStyleCnt="0"/>
      <dgm:spPr/>
    </dgm:pt>
    <dgm:pt modelId="{61F8BBF6-BC0D-4E8C-9788-08FE17D7B7A9}" type="pres">
      <dgm:prSet presAssocID="{BB185958-4781-42DF-B71D-486E69819BA6}" presName="LevelOneTextNode" presStyleLbl="node0" presStyleIdx="0" presStyleCnt="1" custScaleX="257787" custScaleY="3011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F5D18EF-F860-4F75-9773-0C61C805F1A7}" type="pres">
      <dgm:prSet presAssocID="{BB185958-4781-42DF-B71D-486E69819BA6}" presName="level2hierChild" presStyleCnt="0"/>
      <dgm:spPr/>
    </dgm:pt>
    <dgm:pt modelId="{30AC369B-C472-4320-B901-E586CD0EDB9B}" type="pres">
      <dgm:prSet presAssocID="{3F5D11DE-E4A5-4130-8DFE-C50A84E29A39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A4C0029F-5C47-4122-9D36-67C71073476A}" type="pres">
      <dgm:prSet presAssocID="{3F5D11DE-E4A5-4130-8DFE-C50A84E29A39}" presName="connTx" presStyleLbl="parChTrans1D2" presStyleIdx="0" presStyleCnt="3"/>
      <dgm:spPr/>
      <dgm:t>
        <a:bodyPr/>
        <a:lstStyle/>
        <a:p>
          <a:endParaRPr lang="en-US"/>
        </a:p>
      </dgm:t>
    </dgm:pt>
    <dgm:pt modelId="{5860858A-F606-4279-BC57-87500CB53624}" type="pres">
      <dgm:prSet presAssocID="{4C4FB5C9-0440-44E2-A5A4-9594EF7F6BE9}" presName="root2" presStyleCnt="0"/>
      <dgm:spPr/>
    </dgm:pt>
    <dgm:pt modelId="{43EA9B90-FE1D-4AF6-8FC3-43C1FD80A798}" type="pres">
      <dgm:prSet presAssocID="{4C4FB5C9-0440-44E2-A5A4-9594EF7F6BE9}" presName="LevelTwoTextNode" presStyleLbl="node2" presStyleIdx="0" presStyleCnt="3" custScaleX="108713" custScaleY="13223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2445F0C-8E4C-4168-9D24-763E911CA072}" type="pres">
      <dgm:prSet presAssocID="{4C4FB5C9-0440-44E2-A5A4-9594EF7F6BE9}" presName="level3hierChild" presStyleCnt="0"/>
      <dgm:spPr/>
    </dgm:pt>
    <dgm:pt modelId="{B439D70D-7A80-43A1-AA1C-EDA9ADCBC894}" type="pres">
      <dgm:prSet presAssocID="{A9B32DE4-88B8-409A-9BEE-07F7F080DDD8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D857A5E0-28E4-4F89-9EF1-83D42675B82C}" type="pres">
      <dgm:prSet presAssocID="{A9B32DE4-88B8-409A-9BEE-07F7F080DDD8}" presName="connTx" presStyleLbl="parChTrans1D2" presStyleIdx="1" presStyleCnt="3"/>
      <dgm:spPr/>
      <dgm:t>
        <a:bodyPr/>
        <a:lstStyle/>
        <a:p>
          <a:endParaRPr lang="en-US"/>
        </a:p>
      </dgm:t>
    </dgm:pt>
    <dgm:pt modelId="{2D56F868-E812-4001-AD90-C3FDB8C27EDB}" type="pres">
      <dgm:prSet presAssocID="{C532CE21-4787-4D8F-AA04-9C108C444483}" presName="root2" presStyleCnt="0"/>
      <dgm:spPr/>
    </dgm:pt>
    <dgm:pt modelId="{76394B24-D708-480A-B51D-4F9918174D8B}" type="pres">
      <dgm:prSet presAssocID="{C532CE21-4787-4D8F-AA04-9C108C444483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4803E2E-0939-4E47-A30C-9B0328E7FFC3}" type="pres">
      <dgm:prSet presAssocID="{C532CE21-4787-4D8F-AA04-9C108C444483}" presName="level3hierChild" presStyleCnt="0"/>
      <dgm:spPr/>
    </dgm:pt>
    <dgm:pt modelId="{C6D65F63-FA3E-454D-88E5-5D87C9357C4F}" type="pres">
      <dgm:prSet presAssocID="{B3023A58-CE29-4399-BF14-19BA9FB2DB51}" presName="conn2-1" presStyleLbl="parChTrans1D3" presStyleIdx="0" presStyleCnt="7"/>
      <dgm:spPr/>
      <dgm:t>
        <a:bodyPr/>
        <a:lstStyle/>
        <a:p>
          <a:endParaRPr lang="en-US"/>
        </a:p>
      </dgm:t>
    </dgm:pt>
    <dgm:pt modelId="{16B2D605-9235-4455-AAE3-84FF4F98B14B}" type="pres">
      <dgm:prSet presAssocID="{B3023A58-CE29-4399-BF14-19BA9FB2DB51}" presName="connTx" presStyleLbl="parChTrans1D3" presStyleIdx="0" presStyleCnt="7"/>
      <dgm:spPr/>
      <dgm:t>
        <a:bodyPr/>
        <a:lstStyle/>
        <a:p>
          <a:endParaRPr lang="en-US"/>
        </a:p>
      </dgm:t>
    </dgm:pt>
    <dgm:pt modelId="{AAA881B9-A62E-40CB-BFA1-2D9503A3C3FC}" type="pres">
      <dgm:prSet presAssocID="{F07348C9-7876-4442-BA67-FE95E77A4126}" presName="root2" presStyleCnt="0"/>
      <dgm:spPr/>
    </dgm:pt>
    <dgm:pt modelId="{8C3B4E4B-8682-4B9B-9E53-598CB32754E0}" type="pres">
      <dgm:prSet presAssocID="{F07348C9-7876-4442-BA67-FE95E77A4126}" presName="LevelTwoTextNode" presStyleLbl="node3" presStyleIdx="0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399CF11-D1A9-4D0C-9F21-2AB2DEB00D38}" type="pres">
      <dgm:prSet presAssocID="{F07348C9-7876-4442-BA67-FE95E77A4126}" presName="level3hierChild" presStyleCnt="0"/>
      <dgm:spPr/>
    </dgm:pt>
    <dgm:pt modelId="{73DD01C1-3EF4-49EE-92A1-F87CD25DA323}" type="pres">
      <dgm:prSet presAssocID="{164B8F69-EA6B-415A-96AD-8A8106A115B7}" presName="conn2-1" presStyleLbl="parChTrans1D3" presStyleIdx="1" presStyleCnt="7"/>
      <dgm:spPr/>
      <dgm:t>
        <a:bodyPr/>
        <a:lstStyle/>
        <a:p>
          <a:endParaRPr lang="en-US"/>
        </a:p>
      </dgm:t>
    </dgm:pt>
    <dgm:pt modelId="{12D4CA42-04A1-4D92-9CF2-0DAF1DA96665}" type="pres">
      <dgm:prSet presAssocID="{164B8F69-EA6B-415A-96AD-8A8106A115B7}" presName="connTx" presStyleLbl="parChTrans1D3" presStyleIdx="1" presStyleCnt="7"/>
      <dgm:spPr/>
      <dgm:t>
        <a:bodyPr/>
        <a:lstStyle/>
        <a:p>
          <a:endParaRPr lang="en-US"/>
        </a:p>
      </dgm:t>
    </dgm:pt>
    <dgm:pt modelId="{0813E8FE-7525-4C04-ABF3-8E2EFC0548C7}" type="pres">
      <dgm:prSet presAssocID="{EBFF850B-D048-414E-8DB2-1C01C318AD30}" presName="root2" presStyleCnt="0"/>
      <dgm:spPr/>
    </dgm:pt>
    <dgm:pt modelId="{8B567DE0-FA25-4179-885C-BE8D9FE28E67}" type="pres">
      <dgm:prSet presAssocID="{EBFF850B-D048-414E-8DB2-1C01C318AD30}" presName="LevelTwoTextNode" presStyleLbl="node3" presStyleIdx="1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05AB340-4FAF-49A7-9F8E-2EE301127FCC}" type="pres">
      <dgm:prSet presAssocID="{EBFF850B-D048-414E-8DB2-1C01C318AD30}" presName="level3hierChild" presStyleCnt="0"/>
      <dgm:spPr/>
    </dgm:pt>
    <dgm:pt modelId="{FC912278-183C-4D14-B28A-C1EE8608E327}" type="pres">
      <dgm:prSet presAssocID="{8AB99569-04C2-4E9C-A81C-D9EC239068D1}" presName="conn2-1" presStyleLbl="parChTrans1D3" presStyleIdx="2" presStyleCnt="7"/>
      <dgm:spPr/>
      <dgm:t>
        <a:bodyPr/>
        <a:lstStyle/>
        <a:p>
          <a:endParaRPr lang="en-US"/>
        </a:p>
      </dgm:t>
    </dgm:pt>
    <dgm:pt modelId="{9723DA8E-0895-4FE1-BB49-F58216791FF4}" type="pres">
      <dgm:prSet presAssocID="{8AB99569-04C2-4E9C-A81C-D9EC239068D1}" presName="connTx" presStyleLbl="parChTrans1D3" presStyleIdx="2" presStyleCnt="7"/>
      <dgm:spPr/>
      <dgm:t>
        <a:bodyPr/>
        <a:lstStyle/>
        <a:p>
          <a:endParaRPr lang="en-US"/>
        </a:p>
      </dgm:t>
    </dgm:pt>
    <dgm:pt modelId="{6187CFA1-97FC-47AD-8D6E-6CF36EF5EE22}" type="pres">
      <dgm:prSet presAssocID="{CB4DDEEC-FB25-42AD-85F4-2E1157D82139}" presName="root2" presStyleCnt="0"/>
      <dgm:spPr/>
    </dgm:pt>
    <dgm:pt modelId="{193D9DCC-4BD2-4BF3-9C83-42BC37FD49B8}" type="pres">
      <dgm:prSet presAssocID="{CB4DDEEC-FB25-42AD-85F4-2E1157D82139}" presName="LevelTwoTextNode" presStyleLbl="node3" presStyleIdx="2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72F6DBA-3656-4503-8DBB-D8E82BE7866E}" type="pres">
      <dgm:prSet presAssocID="{CB4DDEEC-FB25-42AD-85F4-2E1157D82139}" presName="level3hierChild" presStyleCnt="0"/>
      <dgm:spPr/>
    </dgm:pt>
    <dgm:pt modelId="{0265FEC0-0298-42D8-BFC8-CFB7A76D85FB}" type="pres">
      <dgm:prSet presAssocID="{C95F574A-886F-4754-9672-62F1E98768B5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7EF73CE1-B5F6-45BB-A5D2-FC916CD84549}" type="pres">
      <dgm:prSet presAssocID="{C95F574A-886F-4754-9672-62F1E98768B5}" presName="connTx" presStyleLbl="parChTrans1D2" presStyleIdx="2" presStyleCnt="3"/>
      <dgm:spPr/>
      <dgm:t>
        <a:bodyPr/>
        <a:lstStyle/>
        <a:p>
          <a:endParaRPr lang="en-US"/>
        </a:p>
      </dgm:t>
    </dgm:pt>
    <dgm:pt modelId="{3295DCD8-5D19-4CF6-9689-5C3DBC2A3E9B}" type="pres">
      <dgm:prSet presAssocID="{C387EB8B-14B1-4D6F-82B3-D458E5F33766}" presName="root2" presStyleCnt="0"/>
      <dgm:spPr/>
    </dgm:pt>
    <dgm:pt modelId="{B9977EF7-559A-450B-9A0B-EA851AEDCBA4}" type="pres">
      <dgm:prSet presAssocID="{C387EB8B-14B1-4D6F-82B3-D458E5F33766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78FDFB2-EF7F-4A77-9D15-69E0D32954EA}" type="pres">
      <dgm:prSet presAssocID="{C387EB8B-14B1-4D6F-82B3-D458E5F33766}" presName="level3hierChild" presStyleCnt="0"/>
      <dgm:spPr/>
    </dgm:pt>
    <dgm:pt modelId="{27CC18DF-817E-4248-9A23-A46AE109D590}" type="pres">
      <dgm:prSet presAssocID="{1071B63C-6F95-41F9-8267-95F5D1B207CE}" presName="conn2-1" presStyleLbl="parChTrans1D3" presStyleIdx="3" presStyleCnt="7"/>
      <dgm:spPr/>
      <dgm:t>
        <a:bodyPr/>
        <a:lstStyle/>
        <a:p>
          <a:endParaRPr lang="en-US"/>
        </a:p>
      </dgm:t>
    </dgm:pt>
    <dgm:pt modelId="{956BD2C6-C7E8-438D-8165-6F6E9B07D90D}" type="pres">
      <dgm:prSet presAssocID="{1071B63C-6F95-41F9-8267-95F5D1B207CE}" presName="connTx" presStyleLbl="parChTrans1D3" presStyleIdx="3" presStyleCnt="7"/>
      <dgm:spPr/>
      <dgm:t>
        <a:bodyPr/>
        <a:lstStyle/>
        <a:p>
          <a:endParaRPr lang="en-US"/>
        </a:p>
      </dgm:t>
    </dgm:pt>
    <dgm:pt modelId="{3677829C-FF43-4CCE-A84D-5DBFEA3EC733}" type="pres">
      <dgm:prSet presAssocID="{3AFF1D59-3749-45B7-98EF-0DC82C9D7AA3}" presName="root2" presStyleCnt="0"/>
      <dgm:spPr/>
    </dgm:pt>
    <dgm:pt modelId="{47B3FF12-7F0D-4632-845E-ECEA971A025C}" type="pres">
      <dgm:prSet presAssocID="{3AFF1D59-3749-45B7-98EF-0DC82C9D7AA3}" presName="LevelTwoTextNode" presStyleLbl="node3" presStyleIdx="3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A5F0453-C97C-4DE6-975A-1734237D5848}" type="pres">
      <dgm:prSet presAssocID="{3AFF1D59-3749-45B7-98EF-0DC82C9D7AA3}" presName="level3hierChild" presStyleCnt="0"/>
      <dgm:spPr/>
    </dgm:pt>
    <dgm:pt modelId="{19137725-2619-4451-8129-32DBBCED0A3D}" type="pres">
      <dgm:prSet presAssocID="{990A44F0-1D8B-471B-A9EB-C20321E01077}" presName="conn2-1" presStyleLbl="parChTrans1D4" presStyleIdx="0" presStyleCnt="2"/>
      <dgm:spPr/>
      <dgm:t>
        <a:bodyPr/>
        <a:lstStyle/>
        <a:p>
          <a:endParaRPr lang="en-US"/>
        </a:p>
      </dgm:t>
    </dgm:pt>
    <dgm:pt modelId="{E7455839-60AA-42C8-974A-035276530D19}" type="pres">
      <dgm:prSet presAssocID="{990A44F0-1D8B-471B-A9EB-C20321E01077}" presName="connTx" presStyleLbl="parChTrans1D4" presStyleIdx="0" presStyleCnt="2"/>
      <dgm:spPr/>
      <dgm:t>
        <a:bodyPr/>
        <a:lstStyle/>
        <a:p>
          <a:endParaRPr lang="en-US"/>
        </a:p>
      </dgm:t>
    </dgm:pt>
    <dgm:pt modelId="{80B9DAEF-7079-44E9-AAAA-865449E56262}" type="pres">
      <dgm:prSet presAssocID="{B959C2C0-0D9C-4D36-86F1-74130A6D2D6A}" presName="root2" presStyleCnt="0"/>
      <dgm:spPr/>
    </dgm:pt>
    <dgm:pt modelId="{E20490E6-1E4C-4710-9F34-579EC574A1D1}" type="pres">
      <dgm:prSet presAssocID="{B959C2C0-0D9C-4D36-86F1-74130A6D2D6A}" presName="LevelTwoTextNode" presStyleLbl="node4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C1EF392-4A67-4996-BC71-816B6A62DA00}" type="pres">
      <dgm:prSet presAssocID="{B959C2C0-0D9C-4D36-86F1-74130A6D2D6A}" presName="level3hierChild" presStyleCnt="0"/>
      <dgm:spPr/>
    </dgm:pt>
    <dgm:pt modelId="{75E84019-C694-4FF5-9B61-5F46976FFF8D}" type="pres">
      <dgm:prSet presAssocID="{747739C3-38F8-4295-BA85-488901FA95F7}" presName="conn2-1" presStyleLbl="parChTrans1D4" presStyleIdx="1" presStyleCnt="2"/>
      <dgm:spPr/>
      <dgm:t>
        <a:bodyPr/>
        <a:lstStyle/>
        <a:p>
          <a:endParaRPr lang="en-US"/>
        </a:p>
      </dgm:t>
    </dgm:pt>
    <dgm:pt modelId="{56EE38A5-9686-497D-97C3-5CF2645D3C04}" type="pres">
      <dgm:prSet presAssocID="{747739C3-38F8-4295-BA85-488901FA95F7}" presName="connTx" presStyleLbl="parChTrans1D4" presStyleIdx="1" presStyleCnt="2"/>
      <dgm:spPr/>
      <dgm:t>
        <a:bodyPr/>
        <a:lstStyle/>
        <a:p>
          <a:endParaRPr lang="en-US"/>
        </a:p>
      </dgm:t>
    </dgm:pt>
    <dgm:pt modelId="{1D1DC7A9-68A8-4258-B0E6-807077C88041}" type="pres">
      <dgm:prSet presAssocID="{5FE2C5B2-3603-47CE-A3BE-D779E3F3A12C}" presName="root2" presStyleCnt="0"/>
      <dgm:spPr/>
    </dgm:pt>
    <dgm:pt modelId="{DE5D1E6F-174B-42B4-91E9-C71C813B8362}" type="pres">
      <dgm:prSet presAssocID="{5FE2C5B2-3603-47CE-A3BE-D779E3F3A12C}" presName="LevelTwoTextNode" presStyleLbl="node4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114F0F7-0A9F-493B-AC78-CE58F35977C4}" type="pres">
      <dgm:prSet presAssocID="{5FE2C5B2-3603-47CE-A3BE-D779E3F3A12C}" presName="level3hierChild" presStyleCnt="0"/>
      <dgm:spPr/>
    </dgm:pt>
    <dgm:pt modelId="{721F1C50-BF3D-447F-B521-868BE9EDAD9E}" type="pres">
      <dgm:prSet presAssocID="{62EC873B-D64D-422D-967A-8AF66E1BB10E}" presName="conn2-1" presStyleLbl="parChTrans1D3" presStyleIdx="4" presStyleCnt="7"/>
      <dgm:spPr/>
      <dgm:t>
        <a:bodyPr/>
        <a:lstStyle/>
        <a:p>
          <a:endParaRPr lang="en-US"/>
        </a:p>
      </dgm:t>
    </dgm:pt>
    <dgm:pt modelId="{278E4B1E-0272-44EF-9FE9-76FE7F073A57}" type="pres">
      <dgm:prSet presAssocID="{62EC873B-D64D-422D-967A-8AF66E1BB10E}" presName="connTx" presStyleLbl="parChTrans1D3" presStyleIdx="4" presStyleCnt="7"/>
      <dgm:spPr/>
      <dgm:t>
        <a:bodyPr/>
        <a:lstStyle/>
        <a:p>
          <a:endParaRPr lang="en-US"/>
        </a:p>
      </dgm:t>
    </dgm:pt>
    <dgm:pt modelId="{F2F68695-BD74-4554-A9B0-3F7BBF3FABD7}" type="pres">
      <dgm:prSet presAssocID="{77C357F2-C612-4D98-981D-CB110CC364A5}" presName="root2" presStyleCnt="0"/>
      <dgm:spPr/>
    </dgm:pt>
    <dgm:pt modelId="{827E8AC9-BC59-4917-BAD4-555E6FB66B11}" type="pres">
      <dgm:prSet presAssocID="{77C357F2-C612-4D98-981D-CB110CC364A5}" presName="LevelTwoTextNode" presStyleLbl="node3" presStyleIdx="4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B1D2E4D-2552-4E75-BFA0-00065CBE0047}" type="pres">
      <dgm:prSet presAssocID="{77C357F2-C612-4D98-981D-CB110CC364A5}" presName="level3hierChild" presStyleCnt="0"/>
      <dgm:spPr/>
    </dgm:pt>
    <dgm:pt modelId="{7DAEB5F8-1ADB-43C0-9613-0F4AC78411D7}" type="pres">
      <dgm:prSet presAssocID="{FFA03DC6-8EE6-4AB4-86DD-5D0D1DE21ED0}" presName="conn2-1" presStyleLbl="parChTrans1D3" presStyleIdx="5" presStyleCnt="7"/>
      <dgm:spPr/>
      <dgm:t>
        <a:bodyPr/>
        <a:lstStyle/>
        <a:p>
          <a:endParaRPr lang="en-US"/>
        </a:p>
      </dgm:t>
    </dgm:pt>
    <dgm:pt modelId="{71A069DC-D906-456D-8195-1B1F53E1D339}" type="pres">
      <dgm:prSet presAssocID="{FFA03DC6-8EE6-4AB4-86DD-5D0D1DE21ED0}" presName="connTx" presStyleLbl="parChTrans1D3" presStyleIdx="5" presStyleCnt="7"/>
      <dgm:spPr/>
      <dgm:t>
        <a:bodyPr/>
        <a:lstStyle/>
        <a:p>
          <a:endParaRPr lang="en-US"/>
        </a:p>
      </dgm:t>
    </dgm:pt>
    <dgm:pt modelId="{CDB2DD0E-335A-48A8-9CAA-D048E17B26BE}" type="pres">
      <dgm:prSet presAssocID="{44798F6B-D7ED-439A-A024-C940D5A3C482}" presName="root2" presStyleCnt="0"/>
      <dgm:spPr/>
    </dgm:pt>
    <dgm:pt modelId="{9498C999-CFB1-4FC5-86A3-3F0D3970D982}" type="pres">
      <dgm:prSet presAssocID="{44798F6B-D7ED-439A-A024-C940D5A3C482}" presName="LevelTwoTextNode" presStyleLbl="node3" presStyleIdx="5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0CE6B99-0399-40F8-B7A0-054F6EDCF39B}" type="pres">
      <dgm:prSet presAssocID="{44798F6B-D7ED-439A-A024-C940D5A3C482}" presName="level3hierChild" presStyleCnt="0"/>
      <dgm:spPr/>
    </dgm:pt>
    <dgm:pt modelId="{4A34B7A9-A5CE-44A5-84A3-5BDEEB5D529F}" type="pres">
      <dgm:prSet presAssocID="{B5670A87-5C79-4C83-9E73-E626CED6E3CE}" presName="conn2-1" presStyleLbl="parChTrans1D3" presStyleIdx="6" presStyleCnt="7"/>
      <dgm:spPr/>
      <dgm:t>
        <a:bodyPr/>
        <a:lstStyle/>
        <a:p>
          <a:endParaRPr lang="en-US"/>
        </a:p>
      </dgm:t>
    </dgm:pt>
    <dgm:pt modelId="{E9038C5A-C4AB-47D7-A010-A63D4B180AC9}" type="pres">
      <dgm:prSet presAssocID="{B5670A87-5C79-4C83-9E73-E626CED6E3CE}" presName="connTx" presStyleLbl="parChTrans1D3" presStyleIdx="6" presStyleCnt="7"/>
      <dgm:spPr/>
      <dgm:t>
        <a:bodyPr/>
        <a:lstStyle/>
        <a:p>
          <a:endParaRPr lang="en-US"/>
        </a:p>
      </dgm:t>
    </dgm:pt>
    <dgm:pt modelId="{41E9A029-5312-46AD-9619-52B8F831E58F}" type="pres">
      <dgm:prSet presAssocID="{3098044D-8E04-4C59-B5A7-FD7F1C743FE1}" presName="root2" presStyleCnt="0"/>
      <dgm:spPr/>
    </dgm:pt>
    <dgm:pt modelId="{72006795-300C-4BF6-B592-22B7FDE47E77}" type="pres">
      <dgm:prSet presAssocID="{3098044D-8E04-4C59-B5A7-FD7F1C743FE1}" presName="LevelTwoTextNode" presStyleLbl="node3" presStyleIdx="6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4F0C67F-AE5D-472E-9BB0-D454465FE9BE}" type="pres">
      <dgm:prSet presAssocID="{3098044D-8E04-4C59-B5A7-FD7F1C743FE1}" presName="level3hierChild" presStyleCnt="0"/>
      <dgm:spPr/>
    </dgm:pt>
  </dgm:ptLst>
  <dgm:cxnLst>
    <dgm:cxn modelId="{0F8848C0-2BCC-4C56-930F-DC3456CF529C}" type="presOf" srcId="{990A44F0-1D8B-471B-A9EB-C20321E01077}" destId="{19137725-2619-4451-8129-32DBBCED0A3D}" srcOrd="0" destOrd="0" presId="urn:microsoft.com/office/officeart/2005/8/layout/hierarchy2"/>
    <dgm:cxn modelId="{1C17D985-7F05-466B-B0F8-D0D7A9AC5019}" srcId="{C532CE21-4787-4D8F-AA04-9C108C444483}" destId="{F07348C9-7876-4442-BA67-FE95E77A4126}" srcOrd="0" destOrd="0" parTransId="{B3023A58-CE29-4399-BF14-19BA9FB2DB51}" sibTransId="{49584906-D89C-4735-ADF1-2D2160A48856}"/>
    <dgm:cxn modelId="{4ED562EF-F9B6-453D-96F4-068B89527CE5}" srcId="{C387EB8B-14B1-4D6F-82B3-D458E5F33766}" destId="{44798F6B-D7ED-439A-A024-C940D5A3C482}" srcOrd="2" destOrd="0" parTransId="{FFA03DC6-8EE6-4AB4-86DD-5D0D1DE21ED0}" sibTransId="{379B2346-FE28-4584-AE29-965F75351462}"/>
    <dgm:cxn modelId="{802554A9-45A7-483F-95C5-D5AE9F5AA2B9}" type="presOf" srcId="{F07348C9-7876-4442-BA67-FE95E77A4126}" destId="{8C3B4E4B-8682-4B9B-9E53-598CB32754E0}" srcOrd="0" destOrd="0" presId="urn:microsoft.com/office/officeart/2005/8/layout/hierarchy2"/>
    <dgm:cxn modelId="{9F7EA001-D2CD-43A5-A0E0-BCC111CAB08B}" type="presOf" srcId="{B3023A58-CE29-4399-BF14-19BA9FB2DB51}" destId="{C6D65F63-FA3E-454D-88E5-5D87C9357C4F}" srcOrd="0" destOrd="0" presId="urn:microsoft.com/office/officeart/2005/8/layout/hierarchy2"/>
    <dgm:cxn modelId="{890235FB-0FEC-45F0-8325-027D62DCCE3A}" type="presOf" srcId="{FFA03DC6-8EE6-4AB4-86DD-5D0D1DE21ED0}" destId="{7DAEB5F8-1ADB-43C0-9613-0F4AC78411D7}" srcOrd="0" destOrd="0" presId="urn:microsoft.com/office/officeart/2005/8/layout/hierarchy2"/>
    <dgm:cxn modelId="{3A433DAC-ADBB-41DE-AA49-C75583AB6D64}" type="presOf" srcId="{62EC873B-D64D-422D-967A-8AF66E1BB10E}" destId="{721F1C50-BF3D-447F-B521-868BE9EDAD9E}" srcOrd="0" destOrd="0" presId="urn:microsoft.com/office/officeart/2005/8/layout/hierarchy2"/>
    <dgm:cxn modelId="{8D44533D-F978-4B3F-AFBC-36D4FCF7A528}" type="presOf" srcId="{1071B63C-6F95-41F9-8267-95F5D1B207CE}" destId="{956BD2C6-C7E8-438D-8165-6F6E9B07D90D}" srcOrd="1" destOrd="0" presId="urn:microsoft.com/office/officeart/2005/8/layout/hierarchy2"/>
    <dgm:cxn modelId="{3AA048C0-D274-421F-8B7F-BF1CC8A1006E}" type="presOf" srcId="{C532CE21-4787-4D8F-AA04-9C108C444483}" destId="{76394B24-D708-480A-B51D-4F9918174D8B}" srcOrd="0" destOrd="0" presId="urn:microsoft.com/office/officeart/2005/8/layout/hierarchy2"/>
    <dgm:cxn modelId="{3538FB17-BF07-4CA8-81FA-572469C244B2}" type="presOf" srcId="{8AB99569-04C2-4E9C-A81C-D9EC239068D1}" destId="{9723DA8E-0895-4FE1-BB49-F58216791FF4}" srcOrd="1" destOrd="0" presId="urn:microsoft.com/office/officeart/2005/8/layout/hierarchy2"/>
    <dgm:cxn modelId="{ACA0F967-12A7-4ED4-AC86-75DA713B241F}" type="presOf" srcId="{4C4FB5C9-0440-44E2-A5A4-9594EF7F6BE9}" destId="{43EA9B90-FE1D-4AF6-8FC3-43C1FD80A798}" srcOrd="0" destOrd="0" presId="urn:microsoft.com/office/officeart/2005/8/layout/hierarchy2"/>
    <dgm:cxn modelId="{0F4F3A8A-3820-449B-9261-36A63BC06CDF}" type="presOf" srcId="{C387EB8B-14B1-4D6F-82B3-D458E5F33766}" destId="{B9977EF7-559A-450B-9A0B-EA851AEDCBA4}" srcOrd="0" destOrd="0" presId="urn:microsoft.com/office/officeart/2005/8/layout/hierarchy2"/>
    <dgm:cxn modelId="{E373F392-7B46-48EC-A949-2759D9213AE7}" type="presOf" srcId="{FFA03DC6-8EE6-4AB4-86DD-5D0D1DE21ED0}" destId="{71A069DC-D906-456D-8195-1B1F53E1D339}" srcOrd="1" destOrd="0" presId="urn:microsoft.com/office/officeart/2005/8/layout/hierarchy2"/>
    <dgm:cxn modelId="{20736E63-0E5C-464E-86DD-73817F7D4EAA}" srcId="{3AFF1D59-3749-45B7-98EF-0DC82C9D7AA3}" destId="{B959C2C0-0D9C-4D36-86F1-74130A6D2D6A}" srcOrd="0" destOrd="0" parTransId="{990A44F0-1D8B-471B-A9EB-C20321E01077}" sibTransId="{E87170AA-6516-404C-BEF0-AB58879D2624}"/>
    <dgm:cxn modelId="{8BAC06DF-EE55-47C6-AE5C-83C9B52BC6A5}" srcId="{3AFF1D59-3749-45B7-98EF-0DC82C9D7AA3}" destId="{5FE2C5B2-3603-47CE-A3BE-D779E3F3A12C}" srcOrd="1" destOrd="0" parTransId="{747739C3-38F8-4295-BA85-488901FA95F7}" sibTransId="{22161F7A-27A2-41C9-A0BF-F77BA420CCBD}"/>
    <dgm:cxn modelId="{F49E7416-46EB-4597-854F-8B6E0BAD9B5F}" type="presOf" srcId="{990A44F0-1D8B-471B-A9EB-C20321E01077}" destId="{E7455839-60AA-42C8-974A-035276530D19}" srcOrd="1" destOrd="0" presId="urn:microsoft.com/office/officeart/2005/8/layout/hierarchy2"/>
    <dgm:cxn modelId="{76206969-7693-4AB0-86A4-F96B94F86575}" type="presOf" srcId="{B5670A87-5C79-4C83-9E73-E626CED6E3CE}" destId="{E9038C5A-C4AB-47D7-A010-A63D4B180AC9}" srcOrd="1" destOrd="0" presId="urn:microsoft.com/office/officeart/2005/8/layout/hierarchy2"/>
    <dgm:cxn modelId="{40C38FBC-D686-4A5A-A70A-2263DC503DB8}" type="presOf" srcId="{CB4DDEEC-FB25-42AD-85F4-2E1157D82139}" destId="{193D9DCC-4BD2-4BF3-9C83-42BC37FD49B8}" srcOrd="0" destOrd="0" presId="urn:microsoft.com/office/officeart/2005/8/layout/hierarchy2"/>
    <dgm:cxn modelId="{99D04902-6B66-495F-8031-6FD5A865988D}" type="presOf" srcId="{3F5D11DE-E4A5-4130-8DFE-C50A84E29A39}" destId="{A4C0029F-5C47-4122-9D36-67C71073476A}" srcOrd="1" destOrd="0" presId="urn:microsoft.com/office/officeart/2005/8/layout/hierarchy2"/>
    <dgm:cxn modelId="{95D74C3D-C4D0-4BB2-B787-8002716746E5}" type="presOf" srcId="{77C357F2-C612-4D98-981D-CB110CC364A5}" destId="{827E8AC9-BC59-4917-BAD4-555E6FB66B11}" srcOrd="0" destOrd="0" presId="urn:microsoft.com/office/officeart/2005/8/layout/hierarchy2"/>
    <dgm:cxn modelId="{72E45434-9F1C-44F5-806C-70370BB95258}" type="presOf" srcId="{C95F574A-886F-4754-9672-62F1E98768B5}" destId="{7EF73CE1-B5F6-45BB-A5D2-FC916CD84549}" srcOrd="1" destOrd="0" presId="urn:microsoft.com/office/officeart/2005/8/layout/hierarchy2"/>
    <dgm:cxn modelId="{BBE80602-D87C-43A0-B2EB-0D73E1DFF41D}" type="presOf" srcId="{5FE2C5B2-3603-47CE-A3BE-D779E3F3A12C}" destId="{DE5D1E6F-174B-42B4-91E9-C71C813B8362}" srcOrd="0" destOrd="0" presId="urn:microsoft.com/office/officeart/2005/8/layout/hierarchy2"/>
    <dgm:cxn modelId="{6CE5DA4D-903A-4C62-943F-DAE94FACDEE3}" type="presOf" srcId="{8AB99569-04C2-4E9C-A81C-D9EC239068D1}" destId="{FC912278-183C-4D14-B28A-C1EE8608E327}" srcOrd="0" destOrd="0" presId="urn:microsoft.com/office/officeart/2005/8/layout/hierarchy2"/>
    <dgm:cxn modelId="{02989EFD-BB70-4B98-B9E5-199A55991DCE}" type="presOf" srcId="{EBFF850B-D048-414E-8DB2-1C01C318AD30}" destId="{8B567DE0-FA25-4179-885C-BE8D9FE28E67}" srcOrd="0" destOrd="0" presId="urn:microsoft.com/office/officeart/2005/8/layout/hierarchy2"/>
    <dgm:cxn modelId="{DA403C5E-5BF8-4A68-9C80-C9C52774E57E}" srcId="{BB185958-4781-42DF-B71D-486E69819BA6}" destId="{C387EB8B-14B1-4D6F-82B3-D458E5F33766}" srcOrd="2" destOrd="0" parTransId="{C95F574A-886F-4754-9672-62F1E98768B5}" sibTransId="{54EBA7A2-22E0-4F83-8957-945BF93E52D6}"/>
    <dgm:cxn modelId="{C7666CB1-0C77-4614-9886-03D3EB1E5182}" type="presOf" srcId="{B3023A58-CE29-4399-BF14-19BA9FB2DB51}" destId="{16B2D605-9235-4455-AAE3-84FF4F98B14B}" srcOrd="1" destOrd="0" presId="urn:microsoft.com/office/officeart/2005/8/layout/hierarchy2"/>
    <dgm:cxn modelId="{3455D1F5-C6DD-426D-93E5-A3B8E6A2C4E0}" type="presOf" srcId="{C95F574A-886F-4754-9672-62F1E98768B5}" destId="{0265FEC0-0298-42D8-BFC8-CFB7A76D85FB}" srcOrd="0" destOrd="0" presId="urn:microsoft.com/office/officeart/2005/8/layout/hierarchy2"/>
    <dgm:cxn modelId="{A53C7B5E-D13B-4B59-85F5-47E16FF83778}" srcId="{C387EB8B-14B1-4D6F-82B3-D458E5F33766}" destId="{3AFF1D59-3749-45B7-98EF-0DC82C9D7AA3}" srcOrd="0" destOrd="0" parTransId="{1071B63C-6F95-41F9-8267-95F5D1B207CE}" sibTransId="{743442D0-16AB-476D-88FB-461D1C51FADD}"/>
    <dgm:cxn modelId="{272EC68D-5E26-4FC5-A6E3-BC94042109A0}" type="presOf" srcId="{3098044D-8E04-4C59-B5A7-FD7F1C743FE1}" destId="{72006795-300C-4BF6-B592-22B7FDE47E77}" srcOrd="0" destOrd="0" presId="urn:microsoft.com/office/officeart/2005/8/layout/hierarchy2"/>
    <dgm:cxn modelId="{D98EC99B-6E60-48C5-A2E6-D1F313E599F8}" type="presOf" srcId="{A9B32DE4-88B8-409A-9BEE-07F7F080DDD8}" destId="{D857A5E0-28E4-4F89-9EF1-83D42675B82C}" srcOrd="1" destOrd="0" presId="urn:microsoft.com/office/officeart/2005/8/layout/hierarchy2"/>
    <dgm:cxn modelId="{01AC1811-F4AA-4CA6-9894-E356F4F4C700}" type="presOf" srcId="{9637894E-F717-4672-8D2A-A5C166491FF7}" destId="{90B323EB-C1D9-4517-96BB-C48252BB2A57}" srcOrd="0" destOrd="0" presId="urn:microsoft.com/office/officeart/2005/8/layout/hierarchy2"/>
    <dgm:cxn modelId="{66E8AE56-3CDF-4C0B-95FF-25F6166C43DC}" srcId="{9637894E-F717-4672-8D2A-A5C166491FF7}" destId="{BB185958-4781-42DF-B71D-486E69819BA6}" srcOrd="0" destOrd="0" parTransId="{C5A3787E-1CD4-4655-B827-C03F89E809AE}" sibTransId="{42AC76BE-A328-450B-8ACB-3951BB529545}"/>
    <dgm:cxn modelId="{65C824D0-2F04-409A-AAC5-5ACAA70636E0}" type="presOf" srcId="{A9B32DE4-88B8-409A-9BEE-07F7F080DDD8}" destId="{B439D70D-7A80-43A1-AA1C-EDA9ADCBC894}" srcOrd="0" destOrd="0" presId="urn:microsoft.com/office/officeart/2005/8/layout/hierarchy2"/>
    <dgm:cxn modelId="{78C315DC-7C82-45F5-8A5F-D290F0E4D3D4}" type="presOf" srcId="{747739C3-38F8-4295-BA85-488901FA95F7}" destId="{75E84019-C694-4FF5-9B61-5F46976FFF8D}" srcOrd="0" destOrd="0" presId="urn:microsoft.com/office/officeart/2005/8/layout/hierarchy2"/>
    <dgm:cxn modelId="{8C1B76D8-67C8-4A55-9981-16ECA24D98A6}" type="presOf" srcId="{B959C2C0-0D9C-4D36-86F1-74130A6D2D6A}" destId="{E20490E6-1E4C-4710-9F34-579EC574A1D1}" srcOrd="0" destOrd="0" presId="urn:microsoft.com/office/officeart/2005/8/layout/hierarchy2"/>
    <dgm:cxn modelId="{A0EB7E2E-1E04-455E-980D-11D2F6763AC7}" srcId="{C387EB8B-14B1-4D6F-82B3-D458E5F33766}" destId="{3098044D-8E04-4C59-B5A7-FD7F1C743FE1}" srcOrd="3" destOrd="0" parTransId="{B5670A87-5C79-4C83-9E73-E626CED6E3CE}" sibTransId="{443D5C31-EB13-4AE7-A929-F1CEE911EAAE}"/>
    <dgm:cxn modelId="{4820A364-8027-4978-AFB4-9BD0E2CBE9B2}" type="presOf" srcId="{3F5D11DE-E4A5-4130-8DFE-C50A84E29A39}" destId="{30AC369B-C472-4320-B901-E586CD0EDB9B}" srcOrd="0" destOrd="0" presId="urn:microsoft.com/office/officeart/2005/8/layout/hierarchy2"/>
    <dgm:cxn modelId="{FB01C711-2D85-4BCB-B50B-4B7811D92E23}" srcId="{C532CE21-4787-4D8F-AA04-9C108C444483}" destId="{EBFF850B-D048-414E-8DB2-1C01C318AD30}" srcOrd="1" destOrd="0" parTransId="{164B8F69-EA6B-415A-96AD-8A8106A115B7}" sibTransId="{E54F23EA-E54E-44C1-8593-101521FFE31B}"/>
    <dgm:cxn modelId="{68EF259F-B728-489B-932A-D3FD96955DC0}" srcId="{BB185958-4781-42DF-B71D-486E69819BA6}" destId="{C532CE21-4787-4D8F-AA04-9C108C444483}" srcOrd="1" destOrd="0" parTransId="{A9B32DE4-88B8-409A-9BEE-07F7F080DDD8}" sibTransId="{1B3CE176-F493-4952-BD89-FBE7019C3ECE}"/>
    <dgm:cxn modelId="{7E8324F1-186E-4A1B-9E25-A07642B1E991}" srcId="{C532CE21-4787-4D8F-AA04-9C108C444483}" destId="{CB4DDEEC-FB25-42AD-85F4-2E1157D82139}" srcOrd="2" destOrd="0" parTransId="{8AB99569-04C2-4E9C-A81C-D9EC239068D1}" sibTransId="{720D295A-F6A1-4FE5-81C7-12D85684C690}"/>
    <dgm:cxn modelId="{6DD898DF-4C40-4E1A-AEDC-9529E524C688}" srcId="{BB185958-4781-42DF-B71D-486E69819BA6}" destId="{4C4FB5C9-0440-44E2-A5A4-9594EF7F6BE9}" srcOrd="0" destOrd="0" parTransId="{3F5D11DE-E4A5-4130-8DFE-C50A84E29A39}" sibTransId="{B404FA07-6F86-434D-8376-CC82DE6E4828}"/>
    <dgm:cxn modelId="{86EB5764-683F-44E6-B981-AD098A4D51E7}" type="presOf" srcId="{164B8F69-EA6B-415A-96AD-8A8106A115B7}" destId="{73DD01C1-3EF4-49EE-92A1-F87CD25DA323}" srcOrd="0" destOrd="0" presId="urn:microsoft.com/office/officeart/2005/8/layout/hierarchy2"/>
    <dgm:cxn modelId="{9CBB27A6-8C37-4F30-A9A5-620C7C73636D}" type="presOf" srcId="{BB185958-4781-42DF-B71D-486E69819BA6}" destId="{61F8BBF6-BC0D-4E8C-9788-08FE17D7B7A9}" srcOrd="0" destOrd="0" presId="urn:microsoft.com/office/officeart/2005/8/layout/hierarchy2"/>
    <dgm:cxn modelId="{2C665178-22BE-45D7-B966-55847340BC77}" type="presOf" srcId="{747739C3-38F8-4295-BA85-488901FA95F7}" destId="{56EE38A5-9686-497D-97C3-5CF2645D3C04}" srcOrd="1" destOrd="0" presId="urn:microsoft.com/office/officeart/2005/8/layout/hierarchy2"/>
    <dgm:cxn modelId="{27704F09-3798-4D75-9371-CABC0E71F30C}" srcId="{C387EB8B-14B1-4D6F-82B3-D458E5F33766}" destId="{77C357F2-C612-4D98-981D-CB110CC364A5}" srcOrd="1" destOrd="0" parTransId="{62EC873B-D64D-422D-967A-8AF66E1BB10E}" sibTransId="{871E4145-8FE5-4519-9637-5293F77D66B3}"/>
    <dgm:cxn modelId="{922BAFDA-E87F-4C8E-85E1-1F5AA9BE2082}" type="presOf" srcId="{62EC873B-D64D-422D-967A-8AF66E1BB10E}" destId="{278E4B1E-0272-44EF-9FE9-76FE7F073A57}" srcOrd="1" destOrd="0" presId="urn:microsoft.com/office/officeart/2005/8/layout/hierarchy2"/>
    <dgm:cxn modelId="{4DDF2F0C-C037-44ED-AF0C-829EDE2E2FB2}" type="presOf" srcId="{1071B63C-6F95-41F9-8267-95F5D1B207CE}" destId="{27CC18DF-817E-4248-9A23-A46AE109D590}" srcOrd="0" destOrd="0" presId="urn:microsoft.com/office/officeart/2005/8/layout/hierarchy2"/>
    <dgm:cxn modelId="{0CAECEF1-D5A2-4AE3-A235-7C0C344E163E}" type="presOf" srcId="{44798F6B-D7ED-439A-A024-C940D5A3C482}" destId="{9498C999-CFB1-4FC5-86A3-3F0D3970D982}" srcOrd="0" destOrd="0" presId="urn:microsoft.com/office/officeart/2005/8/layout/hierarchy2"/>
    <dgm:cxn modelId="{C0FDBB4B-3157-4153-A03B-7542D428FAF7}" type="presOf" srcId="{164B8F69-EA6B-415A-96AD-8A8106A115B7}" destId="{12D4CA42-04A1-4D92-9CF2-0DAF1DA96665}" srcOrd="1" destOrd="0" presId="urn:microsoft.com/office/officeart/2005/8/layout/hierarchy2"/>
    <dgm:cxn modelId="{6E9F8C52-550F-4672-9904-604419DF0F2C}" type="presOf" srcId="{3AFF1D59-3749-45B7-98EF-0DC82C9D7AA3}" destId="{47B3FF12-7F0D-4632-845E-ECEA971A025C}" srcOrd="0" destOrd="0" presId="urn:microsoft.com/office/officeart/2005/8/layout/hierarchy2"/>
    <dgm:cxn modelId="{46CD7BD1-ABAE-44DA-88B7-CFB77E335F6E}" type="presOf" srcId="{B5670A87-5C79-4C83-9E73-E626CED6E3CE}" destId="{4A34B7A9-A5CE-44A5-84A3-5BDEEB5D529F}" srcOrd="0" destOrd="0" presId="urn:microsoft.com/office/officeart/2005/8/layout/hierarchy2"/>
    <dgm:cxn modelId="{B68F57B6-4158-4C7B-9268-0C5E4C1F66F4}" type="presParOf" srcId="{90B323EB-C1D9-4517-96BB-C48252BB2A57}" destId="{33C2D0C8-4C39-44F9-853A-A7DB0F163F8B}" srcOrd="0" destOrd="0" presId="urn:microsoft.com/office/officeart/2005/8/layout/hierarchy2"/>
    <dgm:cxn modelId="{58AD730C-87BF-4607-A5EE-E6238F281FCA}" type="presParOf" srcId="{33C2D0C8-4C39-44F9-853A-A7DB0F163F8B}" destId="{61F8BBF6-BC0D-4E8C-9788-08FE17D7B7A9}" srcOrd="0" destOrd="0" presId="urn:microsoft.com/office/officeart/2005/8/layout/hierarchy2"/>
    <dgm:cxn modelId="{A82D108F-176E-44BA-9CFA-E8EC2112954D}" type="presParOf" srcId="{33C2D0C8-4C39-44F9-853A-A7DB0F163F8B}" destId="{5F5D18EF-F860-4F75-9773-0C61C805F1A7}" srcOrd="1" destOrd="0" presId="urn:microsoft.com/office/officeart/2005/8/layout/hierarchy2"/>
    <dgm:cxn modelId="{673707E1-B577-40CD-B298-B7F76DB8118D}" type="presParOf" srcId="{5F5D18EF-F860-4F75-9773-0C61C805F1A7}" destId="{30AC369B-C472-4320-B901-E586CD0EDB9B}" srcOrd="0" destOrd="0" presId="urn:microsoft.com/office/officeart/2005/8/layout/hierarchy2"/>
    <dgm:cxn modelId="{460BBF9E-7AD8-4B49-A377-805556F040C7}" type="presParOf" srcId="{30AC369B-C472-4320-B901-E586CD0EDB9B}" destId="{A4C0029F-5C47-4122-9D36-67C71073476A}" srcOrd="0" destOrd="0" presId="urn:microsoft.com/office/officeart/2005/8/layout/hierarchy2"/>
    <dgm:cxn modelId="{70794895-0B81-4F7F-8B2F-213FE09403AE}" type="presParOf" srcId="{5F5D18EF-F860-4F75-9773-0C61C805F1A7}" destId="{5860858A-F606-4279-BC57-87500CB53624}" srcOrd="1" destOrd="0" presId="urn:microsoft.com/office/officeart/2005/8/layout/hierarchy2"/>
    <dgm:cxn modelId="{BB6DC9EA-277C-469A-813E-654EB63F0E1A}" type="presParOf" srcId="{5860858A-F606-4279-BC57-87500CB53624}" destId="{43EA9B90-FE1D-4AF6-8FC3-43C1FD80A798}" srcOrd="0" destOrd="0" presId="urn:microsoft.com/office/officeart/2005/8/layout/hierarchy2"/>
    <dgm:cxn modelId="{74244F31-0FE5-47B5-949B-A6B50E352951}" type="presParOf" srcId="{5860858A-F606-4279-BC57-87500CB53624}" destId="{F2445F0C-8E4C-4168-9D24-763E911CA072}" srcOrd="1" destOrd="0" presId="urn:microsoft.com/office/officeart/2005/8/layout/hierarchy2"/>
    <dgm:cxn modelId="{23088FAF-D0F7-4D0A-AC2D-A7429038A68C}" type="presParOf" srcId="{5F5D18EF-F860-4F75-9773-0C61C805F1A7}" destId="{B439D70D-7A80-43A1-AA1C-EDA9ADCBC894}" srcOrd="2" destOrd="0" presId="urn:microsoft.com/office/officeart/2005/8/layout/hierarchy2"/>
    <dgm:cxn modelId="{A553BFFD-3861-4748-B4C7-C1081D5B5292}" type="presParOf" srcId="{B439D70D-7A80-43A1-AA1C-EDA9ADCBC894}" destId="{D857A5E0-28E4-4F89-9EF1-83D42675B82C}" srcOrd="0" destOrd="0" presId="urn:microsoft.com/office/officeart/2005/8/layout/hierarchy2"/>
    <dgm:cxn modelId="{3100A391-4111-42D4-A069-2C56FD3F1DDE}" type="presParOf" srcId="{5F5D18EF-F860-4F75-9773-0C61C805F1A7}" destId="{2D56F868-E812-4001-AD90-C3FDB8C27EDB}" srcOrd="3" destOrd="0" presId="urn:microsoft.com/office/officeart/2005/8/layout/hierarchy2"/>
    <dgm:cxn modelId="{29A3AED8-43A7-45A7-B253-3857300B7218}" type="presParOf" srcId="{2D56F868-E812-4001-AD90-C3FDB8C27EDB}" destId="{76394B24-D708-480A-B51D-4F9918174D8B}" srcOrd="0" destOrd="0" presId="urn:microsoft.com/office/officeart/2005/8/layout/hierarchy2"/>
    <dgm:cxn modelId="{7A62FC52-8CBC-4F08-B0D4-A6F04898EEEC}" type="presParOf" srcId="{2D56F868-E812-4001-AD90-C3FDB8C27EDB}" destId="{44803E2E-0939-4E47-A30C-9B0328E7FFC3}" srcOrd="1" destOrd="0" presId="urn:microsoft.com/office/officeart/2005/8/layout/hierarchy2"/>
    <dgm:cxn modelId="{41773508-10B5-432D-BDE6-DE57EB846E82}" type="presParOf" srcId="{44803E2E-0939-4E47-A30C-9B0328E7FFC3}" destId="{C6D65F63-FA3E-454D-88E5-5D87C9357C4F}" srcOrd="0" destOrd="0" presId="urn:microsoft.com/office/officeart/2005/8/layout/hierarchy2"/>
    <dgm:cxn modelId="{867DBA93-CE10-4A38-AA7C-4372E2B43BE7}" type="presParOf" srcId="{C6D65F63-FA3E-454D-88E5-5D87C9357C4F}" destId="{16B2D605-9235-4455-AAE3-84FF4F98B14B}" srcOrd="0" destOrd="0" presId="urn:microsoft.com/office/officeart/2005/8/layout/hierarchy2"/>
    <dgm:cxn modelId="{BB84F867-50E5-47B0-825F-3D4C42A204D0}" type="presParOf" srcId="{44803E2E-0939-4E47-A30C-9B0328E7FFC3}" destId="{AAA881B9-A62E-40CB-BFA1-2D9503A3C3FC}" srcOrd="1" destOrd="0" presId="urn:microsoft.com/office/officeart/2005/8/layout/hierarchy2"/>
    <dgm:cxn modelId="{8D00426C-0769-4503-B107-3343CBB41DE9}" type="presParOf" srcId="{AAA881B9-A62E-40CB-BFA1-2D9503A3C3FC}" destId="{8C3B4E4B-8682-4B9B-9E53-598CB32754E0}" srcOrd="0" destOrd="0" presId="urn:microsoft.com/office/officeart/2005/8/layout/hierarchy2"/>
    <dgm:cxn modelId="{2C8CBB60-F383-44FF-AF7B-CAB5B5EBCB31}" type="presParOf" srcId="{AAA881B9-A62E-40CB-BFA1-2D9503A3C3FC}" destId="{F399CF11-D1A9-4D0C-9F21-2AB2DEB00D38}" srcOrd="1" destOrd="0" presId="urn:microsoft.com/office/officeart/2005/8/layout/hierarchy2"/>
    <dgm:cxn modelId="{99F40919-663B-4E4C-AEEC-024B9B98DCBE}" type="presParOf" srcId="{44803E2E-0939-4E47-A30C-9B0328E7FFC3}" destId="{73DD01C1-3EF4-49EE-92A1-F87CD25DA323}" srcOrd="2" destOrd="0" presId="urn:microsoft.com/office/officeart/2005/8/layout/hierarchy2"/>
    <dgm:cxn modelId="{CDB8F41D-810A-4ADB-8A06-4354DEC48263}" type="presParOf" srcId="{73DD01C1-3EF4-49EE-92A1-F87CD25DA323}" destId="{12D4CA42-04A1-4D92-9CF2-0DAF1DA96665}" srcOrd="0" destOrd="0" presId="urn:microsoft.com/office/officeart/2005/8/layout/hierarchy2"/>
    <dgm:cxn modelId="{661D8A26-AD24-4487-B614-AAEFBA50998A}" type="presParOf" srcId="{44803E2E-0939-4E47-A30C-9B0328E7FFC3}" destId="{0813E8FE-7525-4C04-ABF3-8E2EFC0548C7}" srcOrd="3" destOrd="0" presId="urn:microsoft.com/office/officeart/2005/8/layout/hierarchy2"/>
    <dgm:cxn modelId="{1B6139D7-B93C-40AB-AA5B-8C5D75B400EA}" type="presParOf" srcId="{0813E8FE-7525-4C04-ABF3-8E2EFC0548C7}" destId="{8B567DE0-FA25-4179-885C-BE8D9FE28E67}" srcOrd="0" destOrd="0" presId="urn:microsoft.com/office/officeart/2005/8/layout/hierarchy2"/>
    <dgm:cxn modelId="{C9E6F245-73CC-4121-992B-87E25871EBBE}" type="presParOf" srcId="{0813E8FE-7525-4C04-ABF3-8E2EFC0548C7}" destId="{605AB340-4FAF-49A7-9F8E-2EE301127FCC}" srcOrd="1" destOrd="0" presId="urn:microsoft.com/office/officeart/2005/8/layout/hierarchy2"/>
    <dgm:cxn modelId="{24C75A1C-2C0E-41B1-8801-76BE784B335F}" type="presParOf" srcId="{44803E2E-0939-4E47-A30C-9B0328E7FFC3}" destId="{FC912278-183C-4D14-B28A-C1EE8608E327}" srcOrd="4" destOrd="0" presId="urn:microsoft.com/office/officeart/2005/8/layout/hierarchy2"/>
    <dgm:cxn modelId="{AE91D93C-AD76-46A1-9AC3-EA00856D18E0}" type="presParOf" srcId="{FC912278-183C-4D14-B28A-C1EE8608E327}" destId="{9723DA8E-0895-4FE1-BB49-F58216791FF4}" srcOrd="0" destOrd="0" presId="urn:microsoft.com/office/officeart/2005/8/layout/hierarchy2"/>
    <dgm:cxn modelId="{7C87DCB9-9109-47A6-AF42-EAEB6EDE3B9B}" type="presParOf" srcId="{44803E2E-0939-4E47-A30C-9B0328E7FFC3}" destId="{6187CFA1-97FC-47AD-8D6E-6CF36EF5EE22}" srcOrd="5" destOrd="0" presId="urn:microsoft.com/office/officeart/2005/8/layout/hierarchy2"/>
    <dgm:cxn modelId="{0A948A74-CBF9-4B14-B70F-DF10BA2A6B4B}" type="presParOf" srcId="{6187CFA1-97FC-47AD-8D6E-6CF36EF5EE22}" destId="{193D9DCC-4BD2-4BF3-9C83-42BC37FD49B8}" srcOrd="0" destOrd="0" presId="urn:microsoft.com/office/officeart/2005/8/layout/hierarchy2"/>
    <dgm:cxn modelId="{876AB5A5-CF9F-4626-B9C8-9B7B424F29E7}" type="presParOf" srcId="{6187CFA1-97FC-47AD-8D6E-6CF36EF5EE22}" destId="{F72F6DBA-3656-4503-8DBB-D8E82BE7866E}" srcOrd="1" destOrd="0" presId="urn:microsoft.com/office/officeart/2005/8/layout/hierarchy2"/>
    <dgm:cxn modelId="{02628D94-30F3-47FA-B870-6E80511D71F0}" type="presParOf" srcId="{5F5D18EF-F860-4F75-9773-0C61C805F1A7}" destId="{0265FEC0-0298-42D8-BFC8-CFB7A76D85FB}" srcOrd="4" destOrd="0" presId="urn:microsoft.com/office/officeart/2005/8/layout/hierarchy2"/>
    <dgm:cxn modelId="{77055A1F-9624-4D02-BB3B-0EDD2145DB35}" type="presParOf" srcId="{0265FEC0-0298-42D8-BFC8-CFB7A76D85FB}" destId="{7EF73CE1-B5F6-45BB-A5D2-FC916CD84549}" srcOrd="0" destOrd="0" presId="urn:microsoft.com/office/officeart/2005/8/layout/hierarchy2"/>
    <dgm:cxn modelId="{6B9233A1-6077-45DA-AF3A-DCD561C68BA5}" type="presParOf" srcId="{5F5D18EF-F860-4F75-9773-0C61C805F1A7}" destId="{3295DCD8-5D19-4CF6-9689-5C3DBC2A3E9B}" srcOrd="5" destOrd="0" presId="urn:microsoft.com/office/officeart/2005/8/layout/hierarchy2"/>
    <dgm:cxn modelId="{B55AE090-5406-4A85-84E7-226C9653246A}" type="presParOf" srcId="{3295DCD8-5D19-4CF6-9689-5C3DBC2A3E9B}" destId="{B9977EF7-559A-450B-9A0B-EA851AEDCBA4}" srcOrd="0" destOrd="0" presId="urn:microsoft.com/office/officeart/2005/8/layout/hierarchy2"/>
    <dgm:cxn modelId="{B77EF197-B6A8-4FA4-B0A5-57DC076A1BD7}" type="presParOf" srcId="{3295DCD8-5D19-4CF6-9689-5C3DBC2A3E9B}" destId="{D78FDFB2-EF7F-4A77-9D15-69E0D32954EA}" srcOrd="1" destOrd="0" presId="urn:microsoft.com/office/officeart/2005/8/layout/hierarchy2"/>
    <dgm:cxn modelId="{7852241A-4CBB-4E6C-B962-ED67AC873CE4}" type="presParOf" srcId="{D78FDFB2-EF7F-4A77-9D15-69E0D32954EA}" destId="{27CC18DF-817E-4248-9A23-A46AE109D590}" srcOrd="0" destOrd="0" presId="urn:microsoft.com/office/officeart/2005/8/layout/hierarchy2"/>
    <dgm:cxn modelId="{A436CCC4-F21F-4168-AA6E-DA3BFA2C3FF8}" type="presParOf" srcId="{27CC18DF-817E-4248-9A23-A46AE109D590}" destId="{956BD2C6-C7E8-438D-8165-6F6E9B07D90D}" srcOrd="0" destOrd="0" presId="urn:microsoft.com/office/officeart/2005/8/layout/hierarchy2"/>
    <dgm:cxn modelId="{A5555BB8-A1CD-450B-871C-832E51CAB764}" type="presParOf" srcId="{D78FDFB2-EF7F-4A77-9D15-69E0D32954EA}" destId="{3677829C-FF43-4CCE-A84D-5DBFEA3EC733}" srcOrd="1" destOrd="0" presId="urn:microsoft.com/office/officeart/2005/8/layout/hierarchy2"/>
    <dgm:cxn modelId="{455386B0-44B5-4983-A442-F3DA17F6AA93}" type="presParOf" srcId="{3677829C-FF43-4CCE-A84D-5DBFEA3EC733}" destId="{47B3FF12-7F0D-4632-845E-ECEA971A025C}" srcOrd="0" destOrd="0" presId="urn:microsoft.com/office/officeart/2005/8/layout/hierarchy2"/>
    <dgm:cxn modelId="{86D8E603-10F3-473C-82B7-21D292CDCCF3}" type="presParOf" srcId="{3677829C-FF43-4CCE-A84D-5DBFEA3EC733}" destId="{3A5F0453-C97C-4DE6-975A-1734237D5848}" srcOrd="1" destOrd="0" presId="urn:microsoft.com/office/officeart/2005/8/layout/hierarchy2"/>
    <dgm:cxn modelId="{97A426B6-4A8A-40EE-B446-69EB1A293F76}" type="presParOf" srcId="{3A5F0453-C97C-4DE6-975A-1734237D5848}" destId="{19137725-2619-4451-8129-32DBBCED0A3D}" srcOrd="0" destOrd="0" presId="urn:microsoft.com/office/officeart/2005/8/layout/hierarchy2"/>
    <dgm:cxn modelId="{9A256611-3CFC-4703-8A36-313C78AD49AC}" type="presParOf" srcId="{19137725-2619-4451-8129-32DBBCED0A3D}" destId="{E7455839-60AA-42C8-974A-035276530D19}" srcOrd="0" destOrd="0" presId="urn:microsoft.com/office/officeart/2005/8/layout/hierarchy2"/>
    <dgm:cxn modelId="{F819B063-C7E3-4E91-846D-045089A0702B}" type="presParOf" srcId="{3A5F0453-C97C-4DE6-975A-1734237D5848}" destId="{80B9DAEF-7079-44E9-AAAA-865449E56262}" srcOrd="1" destOrd="0" presId="urn:microsoft.com/office/officeart/2005/8/layout/hierarchy2"/>
    <dgm:cxn modelId="{AC8B32E0-3A91-4EAE-ADF6-3CD74BD0CC7E}" type="presParOf" srcId="{80B9DAEF-7079-44E9-AAAA-865449E56262}" destId="{E20490E6-1E4C-4710-9F34-579EC574A1D1}" srcOrd="0" destOrd="0" presId="urn:microsoft.com/office/officeart/2005/8/layout/hierarchy2"/>
    <dgm:cxn modelId="{44F6A249-E36B-4E0A-B714-9E5FB3B8ECF3}" type="presParOf" srcId="{80B9DAEF-7079-44E9-AAAA-865449E56262}" destId="{2C1EF392-4A67-4996-BC71-816B6A62DA00}" srcOrd="1" destOrd="0" presId="urn:microsoft.com/office/officeart/2005/8/layout/hierarchy2"/>
    <dgm:cxn modelId="{BABF4CD4-5312-4C89-B3FB-E0FF38D2DD79}" type="presParOf" srcId="{3A5F0453-C97C-4DE6-975A-1734237D5848}" destId="{75E84019-C694-4FF5-9B61-5F46976FFF8D}" srcOrd="2" destOrd="0" presId="urn:microsoft.com/office/officeart/2005/8/layout/hierarchy2"/>
    <dgm:cxn modelId="{2C0DFF95-A32F-4630-B53F-0F0E0BEFE115}" type="presParOf" srcId="{75E84019-C694-4FF5-9B61-5F46976FFF8D}" destId="{56EE38A5-9686-497D-97C3-5CF2645D3C04}" srcOrd="0" destOrd="0" presId="urn:microsoft.com/office/officeart/2005/8/layout/hierarchy2"/>
    <dgm:cxn modelId="{BAF04FB4-9921-4F50-85B3-C73A26A32424}" type="presParOf" srcId="{3A5F0453-C97C-4DE6-975A-1734237D5848}" destId="{1D1DC7A9-68A8-4258-B0E6-807077C88041}" srcOrd="3" destOrd="0" presId="urn:microsoft.com/office/officeart/2005/8/layout/hierarchy2"/>
    <dgm:cxn modelId="{F0E88B6C-21FB-4BA0-B54E-CAC53E387322}" type="presParOf" srcId="{1D1DC7A9-68A8-4258-B0E6-807077C88041}" destId="{DE5D1E6F-174B-42B4-91E9-C71C813B8362}" srcOrd="0" destOrd="0" presId="urn:microsoft.com/office/officeart/2005/8/layout/hierarchy2"/>
    <dgm:cxn modelId="{8CE82AED-F441-4B33-BEEE-56DF3E6F86CA}" type="presParOf" srcId="{1D1DC7A9-68A8-4258-B0E6-807077C88041}" destId="{B114F0F7-0A9F-493B-AC78-CE58F35977C4}" srcOrd="1" destOrd="0" presId="urn:microsoft.com/office/officeart/2005/8/layout/hierarchy2"/>
    <dgm:cxn modelId="{3518AA31-96B4-48C3-AD85-975A8D2D4406}" type="presParOf" srcId="{D78FDFB2-EF7F-4A77-9D15-69E0D32954EA}" destId="{721F1C50-BF3D-447F-B521-868BE9EDAD9E}" srcOrd="2" destOrd="0" presId="urn:microsoft.com/office/officeart/2005/8/layout/hierarchy2"/>
    <dgm:cxn modelId="{B513B419-51F3-479F-A9E1-D8A030543FE5}" type="presParOf" srcId="{721F1C50-BF3D-447F-B521-868BE9EDAD9E}" destId="{278E4B1E-0272-44EF-9FE9-76FE7F073A57}" srcOrd="0" destOrd="0" presId="urn:microsoft.com/office/officeart/2005/8/layout/hierarchy2"/>
    <dgm:cxn modelId="{2327F7BA-7F59-4923-AAAE-5055A681CB2A}" type="presParOf" srcId="{D78FDFB2-EF7F-4A77-9D15-69E0D32954EA}" destId="{F2F68695-BD74-4554-A9B0-3F7BBF3FABD7}" srcOrd="3" destOrd="0" presId="urn:microsoft.com/office/officeart/2005/8/layout/hierarchy2"/>
    <dgm:cxn modelId="{E43C1C89-B433-42F8-B49E-9D9E6DBED4E7}" type="presParOf" srcId="{F2F68695-BD74-4554-A9B0-3F7BBF3FABD7}" destId="{827E8AC9-BC59-4917-BAD4-555E6FB66B11}" srcOrd="0" destOrd="0" presId="urn:microsoft.com/office/officeart/2005/8/layout/hierarchy2"/>
    <dgm:cxn modelId="{D6B8D1D9-DF5C-4A9E-B448-F374503B7F45}" type="presParOf" srcId="{F2F68695-BD74-4554-A9B0-3F7BBF3FABD7}" destId="{0B1D2E4D-2552-4E75-BFA0-00065CBE0047}" srcOrd="1" destOrd="0" presId="urn:microsoft.com/office/officeart/2005/8/layout/hierarchy2"/>
    <dgm:cxn modelId="{D2A317EF-4AE8-499E-A62A-5567A65B9EC4}" type="presParOf" srcId="{D78FDFB2-EF7F-4A77-9D15-69E0D32954EA}" destId="{7DAEB5F8-1ADB-43C0-9613-0F4AC78411D7}" srcOrd="4" destOrd="0" presId="urn:microsoft.com/office/officeart/2005/8/layout/hierarchy2"/>
    <dgm:cxn modelId="{89F26759-79C6-46AE-A6EB-FD1CF79FBD23}" type="presParOf" srcId="{7DAEB5F8-1ADB-43C0-9613-0F4AC78411D7}" destId="{71A069DC-D906-456D-8195-1B1F53E1D339}" srcOrd="0" destOrd="0" presId="urn:microsoft.com/office/officeart/2005/8/layout/hierarchy2"/>
    <dgm:cxn modelId="{204AFF4C-368D-48F6-872F-B4054C695C07}" type="presParOf" srcId="{D78FDFB2-EF7F-4A77-9D15-69E0D32954EA}" destId="{CDB2DD0E-335A-48A8-9CAA-D048E17B26BE}" srcOrd="5" destOrd="0" presId="urn:microsoft.com/office/officeart/2005/8/layout/hierarchy2"/>
    <dgm:cxn modelId="{8E412D5A-19DD-4EEC-B26B-DFF23B20654B}" type="presParOf" srcId="{CDB2DD0E-335A-48A8-9CAA-D048E17B26BE}" destId="{9498C999-CFB1-4FC5-86A3-3F0D3970D982}" srcOrd="0" destOrd="0" presId="urn:microsoft.com/office/officeart/2005/8/layout/hierarchy2"/>
    <dgm:cxn modelId="{F820819E-88A8-4B8D-8952-57B3E6C2D949}" type="presParOf" srcId="{CDB2DD0E-335A-48A8-9CAA-D048E17B26BE}" destId="{50CE6B99-0399-40F8-B7A0-054F6EDCF39B}" srcOrd="1" destOrd="0" presId="urn:microsoft.com/office/officeart/2005/8/layout/hierarchy2"/>
    <dgm:cxn modelId="{CC866FBF-C9A1-415E-BE9C-EFAF0D7FEC8E}" type="presParOf" srcId="{D78FDFB2-EF7F-4A77-9D15-69E0D32954EA}" destId="{4A34B7A9-A5CE-44A5-84A3-5BDEEB5D529F}" srcOrd="6" destOrd="0" presId="urn:microsoft.com/office/officeart/2005/8/layout/hierarchy2"/>
    <dgm:cxn modelId="{567B5074-F1F2-4FF8-A521-04D6B05EE769}" type="presParOf" srcId="{4A34B7A9-A5CE-44A5-84A3-5BDEEB5D529F}" destId="{E9038C5A-C4AB-47D7-A010-A63D4B180AC9}" srcOrd="0" destOrd="0" presId="urn:microsoft.com/office/officeart/2005/8/layout/hierarchy2"/>
    <dgm:cxn modelId="{17F7A53A-6172-4253-8A29-FC40C164C94A}" type="presParOf" srcId="{D78FDFB2-EF7F-4A77-9D15-69E0D32954EA}" destId="{41E9A029-5312-46AD-9619-52B8F831E58F}" srcOrd="7" destOrd="0" presId="urn:microsoft.com/office/officeart/2005/8/layout/hierarchy2"/>
    <dgm:cxn modelId="{067C56CA-F0DC-47F0-9923-ECA1FAE0C43C}" type="presParOf" srcId="{41E9A029-5312-46AD-9619-52B8F831E58F}" destId="{72006795-300C-4BF6-B592-22B7FDE47E77}" srcOrd="0" destOrd="0" presId="urn:microsoft.com/office/officeart/2005/8/layout/hierarchy2"/>
    <dgm:cxn modelId="{7F5C881D-E340-48B6-811F-422A79AD6753}" type="presParOf" srcId="{41E9A029-5312-46AD-9619-52B8F831E58F}" destId="{E4F0C67F-AE5D-472E-9BB0-D454465FE9B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A77921C-67C9-4ECB-802E-BD313F35C8B0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019CC53-3CFA-4049-9B80-1844ECB9DCCA}">
      <dgm:prSet phldrT="[Text]" custT="1"/>
      <dgm:spPr>
        <a:solidFill>
          <a:srgbClr val="0070C0"/>
        </a:solidFill>
      </dgm:spPr>
      <dgm:t>
        <a:bodyPr/>
        <a:lstStyle/>
        <a:p>
          <a:r>
            <a:rPr lang="tr-TR" sz="700" dirty="0" smtClean="0">
              <a:latin typeface="Arial" panose="020B0604020202020204" pitchFamily="34" charset="0"/>
              <a:cs typeface="Arial" panose="020B0604020202020204" pitchFamily="34" charset="0"/>
            </a:rPr>
            <a:t>Temel Araştırmalar</a:t>
          </a:r>
          <a:endParaRPr lang="en-US" sz="7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EF11F8-E5A2-4EDC-8365-B642FA3CA87F}" type="parTrans" cxnId="{88D4E264-6EA5-4314-873A-7D3A7FECC774}">
      <dgm:prSet/>
      <dgm:spPr/>
      <dgm:t>
        <a:bodyPr/>
        <a:lstStyle/>
        <a:p>
          <a:endParaRPr lang="en-US" sz="900"/>
        </a:p>
      </dgm:t>
    </dgm:pt>
    <dgm:pt modelId="{092D5067-EBFD-4A98-9A8C-D1C0E71C0512}" type="sibTrans" cxnId="{88D4E264-6EA5-4314-873A-7D3A7FECC774}">
      <dgm:prSet custT="1"/>
      <dgm:spPr/>
      <dgm:t>
        <a:bodyPr/>
        <a:lstStyle/>
        <a:p>
          <a:endParaRPr lang="en-US" sz="100"/>
        </a:p>
      </dgm:t>
    </dgm:pt>
    <dgm:pt modelId="{6DF32F74-6810-4C02-ACD1-EAD2D99D27EB}">
      <dgm:prSet phldrT="[Text]" custT="1"/>
      <dgm:spPr>
        <a:solidFill>
          <a:srgbClr val="0070C0"/>
        </a:solidFill>
      </dgm:spPr>
      <dgm:t>
        <a:bodyPr/>
        <a:lstStyle/>
        <a:p>
          <a:r>
            <a:rPr lang="tr-TR" sz="700" dirty="0" smtClean="0">
              <a:latin typeface="Arial" panose="020B0604020202020204" pitchFamily="34" charset="0"/>
              <a:cs typeface="Arial" panose="020B0604020202020204" pitchFamily="34" charset="0"/>
            </a:rPr>
            <a:t>Uygulamalı Araştırmalar ve Deneysel Geliştirmeler</a:t>
          </a:r>
          <a:endParaRPr lang="en-US" sz="7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8402E3-25DA-4F88-B247-F09AC23FDE32}" type="parTrans" cxnId="{1AFFE685-4BC5-4CE6-87D6-C44C777580CA}">
      <dgm:prSet/>
      <dgm:spPr/>
      <dgm:t>
        <a:bodyPr/>
        <a:lstStyle/>
        <a:p>
          <a:endParaRPr lang="en-US" sz="900"/>
        </a:p>
      </dgm:t>
    </dgm:pt>
    <dgm:pt modelId="{019AD814-7BD4-45CD-A7EB-15B4066CFFBF}" type="sibTrans" cxnId="{1AFFE685-4BC5-4CE6-87D6-C44C777580CA}">
      <dgm:prSet custT="1"/>
      <dgm:spPr/>
      <dgm:t>
        <a:bodyPr/>
        <a:lstStyle/>
        <a:p>
          <a:endParaRPr lang="en-US" sz="100"/>
        </a:p>
      </dgm:t>
    </dgm:pt>
    <dgm:pt modelId="{A78BDCDF-1981-4EB2-B9F2-9BD7009161C6}">
      <dgm:prSet phldrT="[Text]" custT="1"/>
      <dgm:spPr>
        <a:solidFill>
          <a:srgbClr val="0070C0"/>
        </a:solidFill>
      </dgm:spPr>
      <dgm:t>
        <a:bodyPr/>
        <a:lstStyle/>
        <a:p>
          <a:r>
            <a:rPr lang="tr-TR" sz="600" dirty="0" smtClean="0"/>
            <a:t>Ürün Geliştirmeler/</a:t>
          </a:r>
        </a:p>
        <a:p>
          <a:r>
            <a:rPr lang="tr-TR" sz="600" dirty="0" smtClean="0"/>
            <a:t>Pilot Uygulamalar</a:t>
          </a:r>
          <a:endParaRPr lang="en-US" sz="600" dirty="0"/>
        </a:p>
      </dgm:t>
    </dgm:pt>
    <dgm:pt modelId="{96D2A70A-4B87-431E-B408-6E67F6EA72D2}" type="parTrans" cxnId="{19664EEA-547C-49C3-B1B5-2159054A6FB1}">
      <dgm:prSet/>
      <dgm:spPr/>
      <dgm:t>
        <a:bodyPr/>
        <a:lstStyle/>
        <a:p>
          <a:endParaRPr lang="en-US" sz="900"/>
        </a:p>
      </dgm:t>
    </dgm:pt>
    <dgm:pt modelId="{8E88B52D-339A-4A4B-91E5-67C600F82324}" type="sibTrans" cxnId="{19664EEA-547C-49C3-B1B5-2159054A6FB1}">
      <dgm:prSet custT="1"/>
      <dgm:spPr/>
      <dgm:t>
        <a:bodyPr/>
        <a:lstStyle/>
        <a:p>
          <a:endParaRPr lang="en-US" sz="100"/>
        </a:p>
      </dgm:t>
    </dgm:pt>
    <dgm:pt modelId="{E481C700-7F44-41AF-93C2-CBAC2A86A825}">
      <dgm:prSet phldrT="[Text]" custT="1"/>
      <dgm:spPr>
        <a:solidFill>
          <a:srgbClr val="0070C0"/>
        </a:solidFill>
      </dgm:spPr>
      <dgm:t>
        <a:bodyPr/>
        <a:lstStyle/>
        <a:p>
          <a:r>
            <a:rPr lang="tr-TR" sz="600" dirty="0" smtClean="0"/>
            <a:t>Ürün/</a:t>
          </a:r>
        </a:p>
        <a:p>
          <a:r>
            <a:rPr lang="tr-TR" sz="600" dirty="0" smtClean="0"/>
            <a:t>Teknoloji </a:t>
          </a:r>
          <a:r>
            <a:rPr lang="tr-TR" sz="600" dirty="0" err="1" smtClean="0"/>
            <a:t>Lansmanı</a:t>
          </a:r>
          <a:endParaRPr lang="en-US" sz="600" dirty="0"/>
        </a:p>
      </dgm:t>
    </dgm:pt>
    <dgm:pt modelId="{FE6D197E-FBA1-4C83-9579-B5C41737A420}" type="parTrans" cxnId="{CEF5392C-EE2D-4BE5-9B53-C824484C5903}">
      <dgm:prSet/>
      <dgm:spPr/>
      <dgm:t>
        <a:bodyPr/>
        <a:lstStyle/>
        <a:p>
          <a:endParaRPr lang="en-US" sz="900"/>
        </a:p>
      </dgm:t>
    </dgm:pt>
    <dgm:pt modelId="{A24F33A6-95B2-4704-A8D8-A1B6FBFA21DB}" type="sibTrans" cxnId="{CEF5392C-EE2D-4BE5-9B53-C824484C5903}">
      <dgm:prSet custT="1"/>
      <dgm:spPr/>
      <dgm:t>
        <a:bodyPr/>
        <a:lstStyle/>
        <a:p>
          <a:endParaRPr lang="en-US" sz="100"/>
        </a:p>
      </dgm:t>
    </dgm:pt>
    <dgm:pt modelId="{762CFFAE-580F-48A0-9EEE-EC0E5F6A6AD7}">
      <dgm:prSet phldrT="[Text]" custT="1"/>
      <dgm:spPr>
        <a:solidFill>
          <a:srgbClr val="0070C0"/>
        </a:solidFill>
      </dgm:spPr>
      <dgm:t>
        <a:bodyPr/>
        <a:lstStyle/>
        <a:p>
          <a:r>
            <a:rPr lang="tr-TR" sz="600" dirty="0" smtClean="0"/>
            <a:t>Teknolojik Geliştirmeler/</a:t>
          </a:r>
        </a:p>
        <a:p>
          <a:r>
            <a:rPr lang="tr-TR" sz="600" dirty="0" smtClean="0"/>
            <a:t>Pilot Uygulamalar </a:t>
          </a:r>
          <a:endParaRPr lang="en-US" sz="600" dirty="0"/>
        </a:p>
      </dgm:t>
    </dgm:pt>
    <dgm:pt modelId="{DA40ACA9-2EB1-47ED-AA08-A8F12838F7C5}" type="sibTrans" cxnId="{548FF4AD-1A45-4E84-B823-026582C3998F}">
      <dgm:prSet custT="1"/>
      <dgm:spPr/>
      <dgm:t>
        <a:bodyPr/>
        <a:lstStyle/>
        <a:p>
          <a:endParaRPr lang="en-US" sz="100"/>
        </a:p>
      </dgm:t>
    </dgm:pt>
    <dgm:pt modelId="{6636AC69-8AE7-465E-A2B8-C994EAFEBF02}" type="parTrans" cxnId="{548FF4AD-1A45-4E84-B823-026582C3998F}">
      <dgm:prSet/>
      <dgm:spPr/>
      <dgm:t>
        <a:bodyPr/>
        <a:lstStyle/>
        <a:p>
          <a:endParaRPr lang="en-US" sz="900"/>
        </a:p>
      </dgm:t>
    </dgm:pt>
    <dgm:pt modelId="{6B953EAA-6DFD-4376-A544-3937F4157C01}">
      <dgm:prSet phldrT="[Text]" custT="1"/>
      <dgm:spPr>
        <a:solidFill>
          <a:srgbClr val="0070C0"/>
        </a:solidFill>
      </dgm:spPr>
      <dgm:t>
        <a:bodyPr/>
        <a:lstStyle/>
        <a:p>
          <a:r>
            <a:rPr lang="tr-TR" sz="600" dirty="0" smtClean="0"/>
            <a:t>Üretimde Bilimsel ve Teknik Destek</a:t>
          </a:r>
          <a:endParaRPr lang="en-US" sz="600" dirty="0"/>
        </a:p>
      </dgm:t>
    </dgm:pt>
    <dgm:pt modelId="{AABC1F1C-FBE7-4020-B63B-EB7536709F98}" type="parTrans" cxnId="{BEDB9F3E-9C6C-4EF3-9164-D3EDD0363D90}">
      <dgm:prSet/>
      <dgm:spPr/>
      <dgm:t>
        <a:bodyPr/>
        <a:lstStyle/>
        <a:p>
          <a:endParaRPr lang="en-GB" sz="900"/>
        </a:p>
      </dgm:t>
    </dgm:pt>
    <dgm:pt modelId="{489FC6A9-8445-49B2-BF26-63B5D3269AEF}" type="sibTrans" cxnId="{BEDB9F3E-9C6C-4EF3-9164-D3EDD0363D90}">
      <dgm:prSet/>
      <dgm:spPr/>
      <dgm:t>
        <a:bodyPr/>
        <a:lstStyle/>
        <a:p>
          <a:endParaRPr lang="en-GB" sz="900"/>
        </a:p>
      </dgm:t>
    </dgm:pt>
    <dgm:pt modelId="{FFC4DE4B-8753-4F6D-9F6B-AB26B9D5DEE3}" type="pres">
      <dgm:prSet presAssocID="{9A77921C-67C9-4ECB-802E-BD313F35C8B0}" presName="Name0" presStyleCnt="0">
        <dgm:presLayoutVars>
          <dgm:dir/>
          <dgm:resizeHandles val="exact"/>
        </dgm:presLayoutVars>
      </dgm:prSet>
      <dgm:spPr/>
    </dgm:pt>
    <dgm:pt modelId="{30C9E64A-8733-42DB-83FB-0F02E88829EB}" type="pres">
      <dgm:prSet presAssocID="{C019CC53-3CFA-4049-9B80-1844ECB9DCCA}" presName="node" presStyleLbl="node1" presStyleIdx="0" presStyleCnt="6" custScaleX="620455" custScaleY="1160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F51524-7405-41C3-901A-3492159A8AA7}" type="pres">
      <dgm:prSet presAssocID="{092D5067-EBFD-4A98-9A8C-D1C0E71C0512}" presName="sibTrans" presStyleLbl="sibTrans2D1" presStyleIdx="0" presStyleCnt="5" custScaleX="110538" custScaleY="133194"/>
      <dgm:spPr/>
      <dgm:t>
        <a:bodyPr/>
        <a:lstStyle/>
        <a:p>
          <a:endParaRPr lang="en-US"/>
        </a:p>
      </dgm:t>
    </dgm:pt>
    <dgm:pt modelId="{4EBB7274-F1FB-4DBE-A519-0E7B96576DC1}" type="pres">
      <dgm:prSet presAssocID="{092D5067-EBFD-4A98-9A8C-D1C0E71C0512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2B832402-CF51-4982-8869-BFC068C1359D}" type="pres">
      <dgm:prSet presAssocID="{6DF32F74-6810-4C02-ACD1-EAD2D99D27EB}" presName="node" presStyleLbl="node1" presStyleIdx="1" presStyleCnt="6" custScaleX="607757" custScaleY="1177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5523BC-56EB-454C-ADDA-6308CD4C3B5A}" type="pres">
      <dgm:prSet presAssocID="{019AD814-7BD4-45CD-A7EB-15B4066CFFBF}" presName="sibTrans" presStyleLbl="sibTrans2D1" presStyleIdx="1" presStyleCnt="5" custScaleX="110538" custScaleY="133194"/>
      <dgm:spPr/>
      <dgm:t>
        <a:bodyPr/>
        <a:lstStyle/>
        <a:p>
          <a:endParaRPr lang="en-US"/>
        </a:p>
      </dgm:t>
    </dgm:pt>
    <dgm:pt modelId="{FC203D9C-D9C3-4F1E-A392-D220771C8487}" type="pres">
      <dgm:prSet presAssocID="{019AD814-7BD4-45CD-A7EB-15B4066CFFBF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CB79B720-3ACB-4472-926D-7EAA5DB4A5A1}" type="pres">
      <dgm:prSet presAssocID="{762CFFAE-580F-48A0-9EEE-EC0E5F6A6AD7}" presName="node" presStyleLbl="node1" presStyleIdx="2" presStyleCnt="6" custScaleX="492115" custScaleY="117749" custLinFactNeighborX="319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81FB16-A473-44CC-A67D-65A8FEA38223}" type="pres">
      <dgm:prSet presAssocID="{DA40ACA9-2EB1-47ED-AA08-A8F12838F7C5}" presName="sibTrans" presStyleLbl="sibTrans2D1" presStyleIdx="2" presStyleCnt="5" custScaleX="110538" custScaleY="133194"/>
      <dgm:spPr/>
      <dgm:t>
        <a:bodyPr/>
        <a:lstStyle/>
        <a:p>
          <a:endParaRPr lang="en-US"/>
        </a:p>
      </dgm:t>
    </dgm:pt>
    <dgm:pt modelId="{77507CA6-3BCC-4B50-A194-1C8987EB80C6}" type="pres">
      <dgm:prSet presAssocID="{DA40ACA9-2EB1-47ED-AA08-A8F12838F7C5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860805DC-7354-4CF9-A134-1F1891B7050F}" type="pres">
      <dgm:prSet presAssocID="{A78BDCDF-1981-4EB2-B9F2-9BD7009161C6}" presName="node" presStyleLbl="node1" presStyleIdx="3" presStyleCnt="6" custScaleX="548314" custScaleY="1177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310383-9BF7-4732-8C6B-3C41C1FEC5FB}" type="pres">
      <dgm:prSet presAssocID="{8E88B52D-339A-4A4B-91E5-67C600F82324}" presName="sibTrans" presStyleLbl="sibTrans2D1" presStyleIdx="3" presStyleCnt="5" custScaleX="110538" custScaleY="133194"/>
      <dgm:spPr/>
      <dgm:t>
        <a:bodyPr/>
        <a:lstStyle/>
        <a:p>
          <a:endParaRPr lang="en-US"/>
        </a:p>
      </dgm:t>
    </dgm:pt>
    <dgm:pt modelId="{A06F025A-F96A-4871-8D86-5F7520CC5B3D}" type="pres">
      <dgm:prSet presAssocID="{8E88B52D-339A-4A4B-91E5-67C600F82324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27EBD694-95AF-4A08-827C-2B3391D879E7}" type="pres">
      <dgm:prSet presAssocID="{E481C700-7F44-41AF-93C2-CBAC2A86A825}" presName="node" presStyleLbl="node1" presStyleIdx="4" presStyleCnt="6" custScaleX="362008" custScaleY="117749" custLinFactNeighborX="-18589" custLinFactNeighborY="-3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D2E724-BA6C-495C-8AFB-94ED0ADA445E}" type="pres">
      <dgm:prSet presAssocID="{A24F33A6-95B2-4704-A8D8-A1B6FBFA21DB}" presName="sibTrans" presStyleLbl="sibTrans2D1" presStyleIdx="4" presStyleCnt="5"/>
      <dgm:spPr/>
      <dgm:t>
        <a:bodyPr/>
        <a:lstStyle/>
        <a:p>
          <a:endParaRPr lang="en-GB"/>
        </a:p>
      </dgm:t>
    </dgm:pt>
    <dgm:pt modelId="{BC7F5850-6503-46AA-8862-C71EE48DBBA9}" type="pres">
      <dgm:prSet presAssocID="{A24F33A6-95B2-4704-A8D8-A1B6FBFA21DB}" presName="connectorText" presStyleLbl="sibTrans2D1" presStyleIdx="4" presStyleCnt="5"/>
      <dgm:spPr/>
      <dgm:t>
        <a:bodyPr/>
        <a:lstStyle/>
        <a:p>
          <a:endParaRPr lang="en-GB"/>
        </a:p>
      </dgm:t>
    </dgm:pt>
    <dgm:pt modelId="{0F3FA104-339B-4067-BD01-92BD0B86AA7E}" type="pres">
      <dgm:prSet presAssocID="{6B953EAA-6DFD-4376-A544-3937F4157C01}" presName="node" presStyleLbl="node1" presStyleIdx="5" presStyleCnt="6" custScaleX="336081" custScaleY="116600" custLinFactNeighborX="-2357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EFF38D69-B311-4DE7-BCAD-DC5D99B8034B}" type="presOf" srcId="{DA40ACA9-2EB1-47ED-AA08-A8F12838F7C5}" destId="{B081FB16-A473-44CC-A67D-65A8FEA38223}" srcOrd="0" destOrd="0" presId="urn:microsoft.com/office/officeart/2005/8/layout/process1"/>
    <dgm:cxn modelId="{F631BC01-1EB0-4541-BDB4-FFD0C53D020F}" type="presOf" srcId="{C019CC53-3CFA-4049-9B80-1844ECB9DCCA}" destId="{30C9E64A-8733-42DB-83FB-0F02E88829EB}" srcOrd="0" destOrd="0" presId="urn:microsoft.com/office/officeart/2005/8/layout/process1"/>
    <dgm:cxn modelId="{BEDB9F3E-9C6C-4EF3-9164-D3EDD0363D90}" srcId="{9A77921C-67C9-4ECB-802E-BD313F35C8B0}" destId="{6B953EAA-6DFD-4376-A544-3937F4157C01}" srcOrd="5" destOrd="0" parTransId="{AABC1F1C-FBE7-4020-B63B-EB7536709F98}" sibTransId="{489FC6A9-8445-49B2-BF26-63B5D3269AEF}"/>
    <dgm:cxn modelId="{63ABC421-80A4-4103-86D0-C22D7F1CC0A4}" type="presOf" srcId="{092D5067-EBFD-4A98-9A8C-D1C0E71C0512}" destId="{4EBB7274-F1FB-4DBE-A519-0E7B96576DC1}" srcOrd="1" destOrd="0" presId="urn:microsoft.com/office/officeart/2005/8/layout/process1"/>
    <dgm:cxn modelId="{73EEEEC1-A221-4D35-85A7-A8784AA50DBD}" type="presOf" srcId="{DA40ACA9-2EB1-47ED-AA08-A8F12838F7C5}" destId="{77507CA6-3BCC-4B50-A194-1C8987EB80C6}" srcOrd="1" destOrd="0" presId="urn:microsoft.com/office/officeart/2005/8/layout/process1"/>
    <dgm:cxn modelId="{BD8F3B22-BD4B-486C-8488-6B76697D3623}" type="presOf" srcId="{A24F33A6-95B2-4704-A8D8-A1B6FBFA21DB}" destId="{55D2E724-BA6C-495C-8AFB-94ED0ADA445E}" srcOrd="0" destOrd="0" presId="urn:microsoft.com/office/officeart/2005/8/layout/process1"/>
    <dgm:cxn modelId="{88D4E264-6EA5-4314-873A-7D3A7FECC774}" srcId="{9A77921C-67C9-4ECB-802E-BD313F35C8B0}" destId="{C019CC53-3CFA-4049-9B80-1844ECB9DCCA}" srcOrd="0" destOrd="0" parTransId="{41EF11F8-E5A2-4EDC-8365-B642FA3CA87F}" sibTransId="{092D5067-EBFD-4A98-9A8C-D1C0E71C0512}"/>
    <dgm:cxn modelId="{B0F7A116-2C4F-49C2-B17F-CE636A42B1BE}" type="presOf" srcId="{6B953EAA-6DFD-4376-A544-3937F4157C01}" destId="{0F3FA104-339B-4067-BD01-92BD0B86AA7E}" srcOrd="0" destOrd="0" presId="urn:microsoft.com/office/officeart/2005/8/layout/process1"/>
    <dgm:cxn modelId="{DC4EA066-7227-446F-A0A8-DDD5D5E1EAED}" type="presOf" srcId="{8E88B52D-339A-4A4B-91E5-67C600F82324}" destId="{A06F025A-F96A-4871-8D86-5F7520CC5B3D}" srcOrd="1" destOrd="0" presId="urn:microsoft.com/office/officeart/2005/8/layout/process1"/>
    <dgm:cxn modelId="{1AFFE685-4BC5-4CE6-87D6-C44C777580CA}" srcId="{9A77921C-67C9-4ECB-802E-BD313F35C8B0}" destId="{6DF32F74-6810-4C02-ACD1-EAD2D99D27EB}" srcOrd="1" destOrd="0" parTransId="{828402E3-25DA-4F88-B247-F09AC23FDE32}" sibTransId="{019AD814-7BD4-45CD-A7EB-15B4066CFFBF}"/>
    <dgm:cxn modelId="{548FF4AD-1A45-4E84-B823-026582C3998F}" srcId="{9A77921C-67C9-4ECB-802E-BD313F35C8B0}" destId="{762CFFAE-580F-48A0-9EEE-EC0E5F6A6AD7}" srcOrd="2" destOrd="0" parTransId="{6636AC69-8AE7-465E-A2B8-C994EAFEBF02}" sibTransId="{DA40ACA9-2EB1-47ED-AA08-A8F12838F7C5}"/>
    <dgm:cxn modelId="{6AA7806C-AF99-41E9-A0BB-9A3A23E284FB}" type="presOf" srcId="{9A77921C-67C9-4ECB-802E-BD313F35C8B0}" destId="{FFC4DE4B-8753-4F6D-9F6B-AB26B9D5DEE3}" srcOrd="0" destOrd="0" presId="urn:microsoft.com/office/officeart/2005/8/layout/process1"/>
    <dgm:cxn modelId="{D8223FBA-3138-4F64-B726-6C91035E86CD}" type="presOf" srcId="{A24F33A6-95B2-4704-A8D8-A1B6FBFA21DB}" destId="{BC7F5850-6503-46AA-8862-C71EE48DBBA9}" srcOrd="1" destOrd="0" presId="urn:microsoft.com/office/officeart/2005/8/layout/process1"/>
    <dgm:cxn modelId="{6C8D288C-FA07-4D30-A53F-6A1F5FE4CE2A}" type="presOf" srcId="{019AD814-7BD4-45CD-A7EB-15B4066CFFBF}" destId="{765523BC-56EB-454C-ADDA-6308CD4C3B5A}" srcOrd="0" destOrd="0" presId="urn:microsoft.com/office/officeart/2005/8/layout/process1"/>
    <dgm:cxn modelId="{E1763983-C646-4895-A111-ED4DD1BE4304}" type="presOf" srcId="{8E88B52D-339A-4A4B-91E5-67C600F82324}" destId="{72310383-9BF7-4732-8C6B-3C41C1FEC5FB}" srcOrd="0" destOrd="0" presId="urn:microsoft.com/office/officeart/2005/8/layout/process1"/>
    <dgm:cxn modelId="{B56C9B6A-A881-444C-9B1E-8572C86BBD4F}" type="presOf" srcId="{A78BDCDF-1981-4EB2-B9F2-9BD7009161C6}" destId="{860805DC-7354-4CF9-A134-1F1891B7050F}" srcOrd="0" destOrd="0" presId="urn:microsoft.com/office/officeart/2005/8/layout/process1"/>
    <dgm:cxn modelId="{31AAEEAD-55FC-4CC6-BAF9-82EFEE3CD291}" type="presOf" srcId="{6DF32F74-6810-4C02-ACD1-EAD2D99D27EB}" destId="{2B832402-CF51-4982-8869-BFC068C1359D}" srcOrd="0" destOrd="0" presId="urn:microsoft.com/office/officeart/2005/8/layout/process1"/>
    <dgm:cxn modelId="{19664EEA-547C-49C3-B1B5-2159054A6FB1}" srcId="{9A77921C-67C9-4ECB-802E-BD313F35C8B0}" destId="{A78BDCDF-1981-4EB2-B9F2-9BD7009161C6}" srcOrd="3" destOrd="0" parTransId="{96D2A70A-4B87-431E-B408-6E67F6EA72D2}" sibTransId="{8E88B52D-339A-4A4B-91E5-67C600F82324}"/>
    <dgm:cxn modelId="{E1821DA8-6807-461B-9ECA-A3676D262C61}" type="presOf" srcId="{762CFFAE-580F-48A0-9EEE-EC0E5F6A6AD7}" destId="{CB79B720-3ACB-4472-926D-7EAA5DB4A5A1}" srcOrd="0" destOrd="0" presId="urn:microsoft.com/office/officeart/2005/8/layout/process1"/>
    <dgm:cxn modelId="{CEF5392C-EE2D-4BE5-9B53-C824484C5903}" srcId="{9A77921C-67C9-4ECB-802E-BD313F35C8B0}" destId="{E481C700-7F44-41AF-93C2-CBAC2A86A825}" srcOrd="4" destOrd="0" parTransId="{FE6D197E-FBA1-4C83-9579-B5C41737A420}" sibTransId="{A24F33A6-95B2-4704-A8D8-A1B6FBFA21DB}"/>
    <dgm:cxn modelId="{59AC301C-B6FD-4CCC-9407-2EDCF56A24D8}" type="presOf" srcId="{092D5067-EBFD-4A98-9A8C-D1C0E71C0512}" destId="{B9F51524-7405-41C3-901A-3492159A8AA7}" srcOrd="0" destOrd="0" presId="urn:microsoft.com/office/officeart/2005/8/layout/process1"/>
    <dgm:cxn modelId="{917654A2-D21A-4BB2-B4AB-447931ED6881}" type="presOf" srcId="{019AD814-7BD4-45CD-A7EB-15B4066CFFBF}" destId="{FC203D9C-D9C3-4F1E-A392-D220771C8487}" srcOrd="1" destOrd="0" presId="urn:microsoft.com/office/officeart/2005/8/layout/process1"/>
    <dgm:cxn modelId="{59AC4851-C1AB-48B3-9EE1-DDC50BF5277F}" type="presOf" srcId="{E481C700-7F44-41AF-93C2-CBAC2A86A825}" destId="{27EBD694-95AF-4A08-827C-2B3391D879E7}" srcOrd="0" destOrd="0" presId="urn:microsoft.com/office/officeart/2005/8/layout/process1"/>
    <dgm:cxn modelId="{7ACB683C-CE64-445B-B2A2-8956E6A4FD0A}" type="presParOf" srcId="{FFC4DE4B-8753-4F6D-9F6B-AB26B9D5DEE3}" destId="{30C9E64A-8733-42DB-83FB-0F02E88829EB}" srcOrd="0" destOrd="0" presId="urn:microsoft.com/office/officeart/2005/8/layout/process1"/>
    <dgm:cxn modelId="{E6EA37F5-4244-4F98-88E6-6E4CE04337FA}" type="presParOf" srcId="{FFC4DE4B-8753-4F6D-9F6B-AB26B9D5DEE3}" destId="{B9F51524-7405-41C3-901A-3492159A8AA7}" srcOrd="1" destOrd="0" presId="urn:microsoft.com/office/officeart/2005/8/layout/process1"/>
    <dgm:cxn modelId="{E8B0DF3D-5F8E-4AD0-9942-D3CB50AAEB20}" type="presParOf" srcId="{B9F51524-7405-41C3-901A-3492159A8AA7}" destId="{4EBB7274-F1FB-4DBE-A519-0E7B96576DC1}" srcOrd="0" destOrd="0" presId="urn:microsoft.com/office/officeart/2005/8/layout/process1"/>
    <dgm:cxn modelId="{0B86FE23-10E6-4B19-896D-57130F20091A}" type="presParOf" srcId="{FFC4DE4B-8753-4F6D-9F6B-AB26B9D5DEE3}" destId="{2B832402-CF51-4982-8869-BFC068C1359D}" srcOrd="2" destOrd="0" presId="urn:microsoft.com/office/officeart/2005/8/layout/process1"/>
    <dgm:cxn modelId="{41797C98-E294-4B7B-85B5-D20F02EC319A}" type="presParOf" srcId="{FFC4DE4B-8753-4F6D-9F6B-AB26B9D5DEE3}" destId="{765523BC-56EB-454C-ADDA-6308CD4C3B5A}" srcOrd="3" destOrd="0" presId="urn:microsoft.com/office/officeart/2005/8/layout/process1"/>
    <dgm:cxn modelId="{5C8F19FF-E262-4F09-8DAD-0ED6E22CE45A}" type="presParOf" srcId="{765523BC-56EB-454C-ADDA-6308CD4C3B5A}" destId="{FC203D9C-D9C3-4F1E-A392-D220771C8487}" srcOrd="0" destOrd="0" presId="urn:microsoft.com/office/officeart/2005/8/layout/process1"/>
    <dgm:cxn modelId="{19A46113-0A67-456B-ADB2-204FA3465778}" type="presParOf" srcId="{FFC4DE4B-8753-4F6D-9F6B-AB26B9D5DEE3}" destId="{CB79B720-3ACB-4472-926D-7EAA5DB4A5A1}" srcOrd="4" destOrd="0" presId="urn:microsoft.com/office/officeart/2005/8/layout/process1"/>
    <dgm:cxn modelId="{B6490303-EEE1-4FF5-9F61-E45F9C7FFA67}" type="presParOf" srcId="{FFC4DE4B-8753-4F6D-9F6B-AB26B9D5DEE3}" destId="{B081FB16-A473-44CC-A67D-65A8FEA38223}" srcOrd="5" destOrd="0" presId="urn:microsoft.com/office/officeart/2005/8/layout/process1"/>
    <dgm:cxn modelId="{28532FD8-0676-4AC8-9A78-752426EB96E5}" type="presParOf" srcId="{B081FB16-A473-44CC-A67D-65A8FEA38223}" destId="{77507CA6-3BCC-4B50-A194-1C8987EB80C6}" srcOrd="0" destOrd="0" presId="urn:microsoft.com/office/officeart/2005/8/layout/process1"/>
    <dgm:cxn modelId="{0836F9CB-431D-4608-9F27-FC476E7A0B4D}" type="presParOf" srcId="{FFC4DE4B-8753-4F6D-9F6B-AB26B9D5DEE3}" destId="{860805DC-7354-4CF9-A134-1F1891B7050F}" srcOrd="6" destOrd="0" presId="urn:microsoft.com/office/officeart/2005/8/layout/process1"/>
    <dgm:cxn modelId="{3EB01A40-22FE-45DA-BAD2-F36D54327582}" type="presParOf" srcId="{FFC4DE4B-8753-4F6D-9F6B-AB26B9D5DEE3}" destId="{72310383-9BF7-4732-8C6B-3C41C1FEC5FB}" srcOrd="7" destOrd="0" presId="urn:microsoft.com/office/officeart/2005/8/layout/process1"/>
    <dgm:cxn modelId="{BED27E0C-FAC6-4D8C-8815-42D3EF2F8DA6}" type="presParOf" srcId="{72310383-9BF7-4732-8C6B-3C41C1FEC5FB}" destId="{A06F025A-F96A-4871-8D86-5F7520CC5B3D}" srcOrd="0" destOrd="0" presId="urn:microsoft.com/office/officeart/2005/8/layout/process1"/>
    <dgm:cxn modelId="{3E74C43C-7C64-4240-AACD-E61FBDE7B140}" type="presParOf" srcId="{FFC4DE4B-8753-4F6D-9F6B-AB26B9D5DEE3}" destId="{27EBD694-95AF-4A08-827C-2B3391D879E7}" srcOrd="8" destOrd="0" presId="urn:microsoft.com/office/officeart/2005/8/layout/process1"/>
    <dgm:cxn modelId="{CDE5A9CC-5583-41FC-B908-48D768E9BA07}" type="presParOf" srcId="{FFC4DE4B-8753-4F6D-9F6B-AB26B9D5DEE3}" destId="{55D2E724-BA6C-495C-8AFB-94ED0ADA445E}" srcOrd="9" destOrd="0" presId="urn:microsoft.com/office/officeart/2005/8/layout/process1"/>
    <dgm:cxn modelId="{CF773CD3-0073-428F-AD2A-83FB872B5E04}" type="presParOf" srcId="{55D2E724-BA6C-495C-8AFB-94ED0ADA445E}" destId="{BC7F5850-6503-46AA-8862-C71EE48DBBA9}" srcOrd="0" destOrd="0" presId="urn:microsoft.com/office/officeart/2005/8/layout/process1"/>
    <dgm:cxn modelId="{AD93E0D8-3C92-40B3-8AB7-7452F030A047}" type="presParOf" srcId="{FFC4DE4B-8753-4F6D-9F6B-AB26B9D5DEE3}" destId="{0F3FA104-339B-4067-BD01-92BD0B86AA7E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33653AD-F0D2-45D3-980C-51881ED7CEA3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FCAC929-F0CC-447B-86CE-49DA8A41788C}">
      <dgm:prSet phldrT="[Text]"/>
      <dgm:spPr/>
      <dgm:t>
        <a:bodyPr/>
        <a:lstStyle/>
        <a:p>
          <a:r>
            <a:rPr lang="tr-TR" dirty="0" smtClean="0"/>
            <a:t>?</a:t>
          </a:r>
          <a:endParaRPr lang="en-US" dirty="0"/>
        </a:p>
      </dgm:t>
    </dgm:pt>
    <dgm:pt modelId="{58BD0AD2-B549-476A-A976-7207F5D6652A}" type="parTrans" cxnId="{DC0A4095-5FCE-41C9-BD89-AB605A2019E7}">
      <dgm:prSet/>
      <dgm:spPr/>
      <dgm:t>
        <a:bodyPr/>
        <a:lstStyle/>
        <a:p>
          <a:endParaRPr lang="en-US"/>
        </a:p>
      </dgm:t>
    </dgm:pt>
    <dgm:pt modelId="{90AAE785-4C44-4C76-91A8-EFBCD12EBE68}" type="sibTrans" cxnId="{DC0A4095-5FCE-41C9-BD89-AB605A2019E7}">
      <dgm:prSet/>
      <dgm:spPr/>
      <dgm:t>
        <a:bodyPr/>
        <a:lstStyle/>
        <a:p>
          <a:endParaRPr lang="en-US"/>
        </a:p>
      </dgm:t>
    </dgm:pt>
    <dgm:pt modelId="{6B2A6D26-28B5-4A3B-9A83-3494F485B12B}">
      <dgm:prSet phldrT="[Text]"/>
      <dgm:spPr/>
      <dgm:t>
        <a:bodyPr/>
        <a:lstStyle/>
        <a:p>
          <a:r>
            <a:rPr lang="tr-TR" dirty="0" smtClean="0"/>
            <a:t>??</a:t>
          </a:r>
          <a:endParaRPr lang="en-US" dirty="0"/>
        </a:p>
      </dgm:t>
    </dgm:pt>
    <dgm:pt modelId="{74B0B704-055D-4312-B3AC-23DE96161D7B}" type="parTrans" cxnId="{3DAFF9BC-E87C-42C3-A186-952F07F4C5F8}">
      <dgm:prSet/>
      <dgm:spPr/>
      <dgm:t>
        <a:bodyPr/>
        <a:lstStyle/>
        <a:p>
          <a:endParaRPr lang="en-US"/>
        </a:p>
      </dgm:t>
    </dgm:pt>
    <dgm:pt modelId="{74025DF2-A3D3-4459-893A-183D89FCF52E}" type="sibTrans" cxnId="{3DAFF9BC-E87C-42C3-A186-952F07F4C5F8}">
      <dgm:prSet/>
      <dgm:spPr/>
      <dgm:t>
        <a:bodyPr/>
        <a:lstStyle/>
        <a:p>
          <a:endParaRPr lang="en-US"/>
        </a:p>
      </dgm:t>
    </dgm:pt>
    <dgm:pt modelId="{FB9CFD12-F531-4AD4-B8AF-F2566780AD27}">
      <dgm:prSet phldrT="[Text]"/>
      <dgm:spPr/>
      <dgm:t>
        <a:bodyPr/>
        <a:lstStyle/>
        <a:p>
          <a:r>
            <a:rPr lang="tr-TR" dirty="0" smtClean="0"/>
            <a:t>??</a:t>
          </a:r>
          <a:endParaRPr lang="en-US" dirty="0"/>
        </a:p>
      </dgm:t>
    </dgm:pt>
    <dgm:pt modelId="{771E28E0-5028-4E23-A672-5D33BCA155BF}" type="parTrans" cxnId="{0C67AB92-B989-41C4-869C-EA47B169730E}">
      <dgm:prSet/>
      <dgm:spPr/>
      <dgm:t>
        <a:bodyPr/>
        <a:lstStyle/>
        <a:p>
          <a:endParaRPr lang="en-US"/>
        </a:p>
      </dgm:t>
    </dgm:pt>
    <dgm:pt modelId="{8D0EA225-73CD-4CA9-9353-3F9C732CBDCE}" type="sibTrans" cxnId="{0C67AB92-B989-41C4-869C-EA47B169730E}">
      <dgm:prSet/>
      <dgm:spPr/>
      <dgm:t>
        <a:bodyPr/>
        <a:lstStyle/>
        <a:p>
          <a:endParaRPr lang="en-US"/>
        </a:p>
      </dgm:t>
    </dgm:pt>
    <dgm:pt modelId="{56DF568F-3154-48AE-AD0E-B075D142A87F}">
      <dgm:prSet phldrT="[Text]"/>
      <dgm:spPr/>
      <dgm:t>
        <a:bodyPr/>
        <a:lstStyle/>
        <a:p>
          <a:r>
            <a:rPr lang="tr-TR" dirty="0" smtClean="0"/>
            <a:t>?</a:t>
          </a:r>
          <a:endParaRPr lang="en-US" dirty="0"/>
        </a:p>
      </dgm:t>
    </dgm:pt>
    <dgm:pt modelId="{23286523-3E95-445D-918C-5835E31F81EF}" type="parTrans" cxnId="{C9CE5922-E2C8-4F48-99B8-3C41BF09B617}">
      <dgm:prSet/>
      <dgm:spPr/>
      <dgm:t>
        <a:bodyPr/>
        <a:lstStyle/>
        <a:p>
          <a:endParaRPr lang="en-US"/>
        </a:p>
      </dgm:t>
    </dgm:pt>
    <dgm:pt modelId="{1965C43B-4A51-408C-A483-9F3D4CB7F929}" type="sibTrans" cxnId="{C9CE5922-E2C8-4F48-99B8-3C41BF09B617}">
      <dgm:prSet/>
      <dgm:spPr/>
      <dgm:t>
        <a:bodyPr/>
        <a:lstStyle/>
        <a:p>
          <a:endParaRPr lang="en-US"/>
        </a:p>
      </dgm:t>
    </dgm:pt>
    <dgm:pt modelId="{B7408BE9-6EF1-4DFB-B454-7DC6A82D048A}">
      <dgm:prSet phldrT="[Text]"/>
      <dgm:spPr/>
      <dgm:t>
        <a:bodyPr/>
        <a:lstStyle/>
        <a:p>
          <a:r>
            <a:rPr lang="tr-TR" dirty="0" smtClean="0"/>
            <a:t>??</a:t>
          </a:r>
          <a:endParaRPr lang="en-US" dirty="0"/>
        </a:p>
      </dgm:t>
    </dgm:pt>
    <dgm:pt modelId="{8A3178CC-8DD3-414B-ABDE-4F7E6F1A852A}" type="parTrans" cxnId="{5B9B6802-A63A-462E-B3ED-3D6352D7C51D}">
      <dgm:prSet/>
      <dgm:spPr/>
      <dgm:t>
        <a:bodyPr/>
        <a:lstStyle/>
        <a:p>
          <a:endParaRPr lang="en-US"/>
        </a:p>
      </dgm:t>
    </dgm:pt>
    <dgm:pt modelId="{CC608455-1547-4E6A-B59B-23C858A27004}" type="sibTrans" cxnId="{5B9B6802-A63A-462E-B3ED-3D6352D7C51D}">
      <dgm:prSet/>
      <dgm:spPr/>
      <dgm:t>
        <a:bodyPr/>
        <a:lstStyle/>
        <a:p>
          <a:endParaRPr lang="en-US"/>
        </a:p>
      </dgm:t>
    </dgm:pt>
    <dgm:pt modelId="{DDB280C0-9F5B-43C7-AAB4-525641D02B53}" type="pres">
      <dgm:prSet presAssocID="{833653AD-F0D2-45D3-980C-51881ED7CEA3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107FE11-CA16-4FCB-8BD2-03E4C4858FD3}" type="pres">
      <dgm:prSet presAssocID="{8FCAC929-F0CC-447B-86CE-49DA8A41788C}" presName="compNode" presStyleCnt="0"/>
      <dgm:spPr/>
    </dgm:pt>
    <dgm:pt modelId="{62F04054-3CF5-4123-B5E6-55D90B16E709}" type="pres">
      <dgm:prSet presAssocID="{8FCAC929-F0CC-447B-86CE-49DA8A41788C}" presName="noGeometry" presStyleCnt="0"/>
      <dgm:spPr/>
    </dgm:pt>
    <dgm:pt modelId="{F5AC890E-30C6-4CA9-8B68-5F3CF942A044}" type="pres">
      <dgm:prSet presAssocID="{8FCAC929-F0CC-447B-86CE-49DA8A41788C}" presName="childTextVisible" presStyleLbl="bgAccFollowNode1" presStyleIdx="0" presStyleCnt="2" custLinFactNeighborX="5233" custLinFactNeighborY="-117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B05DCD-5376-4996-9665-B8FBE2EFFE2F}" type="pres">
      <dgm:prSet presAssocID="{8FCAC929-F0CC-447B-86CE-49DA8A41788C}" presName="childTextHidden" presStyleLbl="bgAccFollowNode1" presStyleIdx="0" presStyleCnt="2"/>
      <dgm:spPr/>
      <dgm:t>
        <a:bodyPr/>
        <a:lstStyle/>
        <a:p>
          <a:endParaRPr lang="en-US"/>
        </a:p>
      </dgm:t>
    </dgm:pt>
    <dgm:pt modelId="{AD8F71E0-E081-475C-8B94-631F6D43CF9F}" type="pres">
      <dgm:prSet presAssocID="{8FCAC929-F0CC-447B-86CE-49DA8A41788C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6D159B-ADF5-4C05-9B8D-CB0C53E0851F}" type="pres">
      <dgm:prSet presAssocID="{8FCAC929-F0CC-447B-86CE-49DA8A41788C}" presName="aSpace" presStyleCnt="0"/>
      <dgm:spPr/>
    </dgm:pt>
    <dgm:pt modelId="{13BF86DA-3A3C-41B5-8F73-4CA4815E9FF2}" type="pres">
      <dgm:prSet presAssocID="{56DF568F-3154-48AE-AD0E-B075D142A87F}" presName="compNode" presStyleCnt="0"/>
      <dgm:spPr/>
    </dgm:pt>
    <dgm:pt modelId="{0C1DF5A6-6983-4EBD-90C1-CA440CB23924}" type="pres">
      <dgm:prSet presAssocID="{56DF568F-3154-48AE-AD0E-B075D142A87F}" presName="noGeometry" presStyleCnt="0"/>
      <dgm:spPr/>
    </dgm:pt>
    <dgm:pt modelId="{81B22C55-2FC4-40F8-B91A-8E77D28CFDE2}" type="pres">
      <dgm:prSet presAssocID="{56DF568F-3154-48AE-AD0E-B075D142A87F}" presName="childTextVisible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23AB00-AEBC-4B1D-8246-1D82B5FD010D}" type="pres">
      <dgm:prSet presAssocID="{56DF568F-3154-48AE-AD0E-B075D142A87F}" presName="childTextHidden" presStyleLbl="bgAccFollowNode1" presStyleIdx="1" presStyleCnt="2"/>
      <dgm:spPr/>
      <dgm:t>
        <a:bodyPr/>
        <a:lstStyle/>
        <a:p>
          <a:endParaRPr lang="en-US"/>
        </a:p>
      </dgm:t>
    </dgm:pt>
    <dgm:pt modelId="{C43C871B-32A5-46F4-8F96-551FA34E224B}" type="pres">
      <dgm:prSet presAssocID="{56DF568F-3154-48AE-AD0E-B075D142A87F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D1E5B52-8C50-4FDD-B9CC-E2BBD0B4233C}" type="presOf" srcId="{8FCAC929-F0CC-447B-86CE-49DA8A41788C}" destId="{AD8F71E0-E081-475C-8B94-631F6D43CF9F}" srcOrd="0" destOrd="0" presId="urn:microsoft.com/office/officeart/2005/8/layout/hProcess6"/>
    <dgm:cxn modelId="{D1950EA5-C753-44E6-96AF-F05877498003}" type="presOf" srcId="{833653AD-F0D2-45D3-980C-51881ED7CEA3}" destId="{DDB280C0-9F5B-43C7-AAB4-525641D02B53}" srcOrd="0" destOrd="0" presId="urn:microsoft.com/office/officeart/2005/8/layout/hProcess6"/>
    <dgm:cxn modelId="{A2147787-219B-4CE3-ACAE-4E2C43DD83D9}" type="presOf" srcId="{B7408BE9-6EF1-4DFB-B454-7DC6A82D048A}" destId="{81B22C55-2FC4-40F8-B91A-8E77D28CFDE2}" srcOrd="0" destOrd="0" presId="urn:microsoft.com/office/officeart/2005/8/layout/hProcess6"/>
    <dgm:cxn modelId="{C9CE5922-E2C8-4F48-99B8-3C41BF09B617}" srcId="{833653AD-F0D2-45D3-980C-51881ED7CEA3}" destId="{56DF568F-3154-48AE-AD0E-B075D142A87F}" srcOrd="1" destOrd="0" parTransId="{23286523-3E95-445D-918C-5835E31F81EF}" sibTransId="{1965C43B-4A51-408C-A483-9F3D4CB7F929}"/>
    <dgm:cxn modelId="{909B0909-2EB9-4A5D-B0C9-D22C8E190C2F}" type="presOf" srcId="{FB9CFD12-F531-4AD4-B8AF-F2566780AD27}" destId="{6EB05DCD-5376-4996-9665-B8FBE2EFFE2F}" srcOrd="1" destOrd="1" presId="urn:microsoft.com/office/officeart/2005/8/layout/hProcess6"/>
    <dgm:cxn modelId="{DC0A4095-5FCE-41C9-BD89-AB605A2019E7}" srcId="{833653AD-F0D2-45D3-980C-51881ED7CEA3}" destId="{8FCAC929-F0CC-447B-86CE-49DA8A41788C}" srcOrd="0" destOrd="0" parTransId="{58BD0AD2-B549-476A-A976-7207F5D6652A}" sibTransId="{90AAE785-4C44-4C76-91A8-EFBCD12EBE68}"/>
    <dgm:cxn modelId="{5B9B6802-A63A-462E-B3ED-3D6352D7C51D}" srcId="{56DF568F-3154-48AE-AD0E-B075D142A87F}" destId="{B7408BE9-6EF1-4DFB-B454-7DC6A82D048A}" srcOrd="0" destOrd="0" parTransId="{8A3178CC-8DD3-414B-ABDE-4F7E6F1A852A}" sibTransId="{CC608455-1547-4E6A-B59B-23C858A27004}"/>
    <dgm:cxn modelId="{3DAFF9BC-E87C-42C3-A186-952F07F4C5F8}" srcId="{8FCAC929-F0CC-447B-86CE-49DA8A41788C}" destId="{6B2A6D26-28B5-4A3B-9A83-3494F485B12B}" srcOrd="0" destOrd="0" parTransId="{74B0B704-055D-4312-B3AC-23DE96161D7B}" sibTransId="{74025DF2-A3D3-4459-893A-183D89FCF52E}"/>
    <dgm:cxn modelId="{0C67AB92-B989-41C4-869C-EA47B169730E}" srcId="{8FCAC929-F0CC-447B-86CE-49DA8A41788C}" destId="{FB9CFD12-F531-4AD4-B8AF-F2566780AD27}" srcOrd="1" destOrd="0" parTransId="{771E28E0-5028-4E23-A672-5D33BCA155BF}" sibTransId="{8D0EA225-73CD-4CA9-9353-3F9C732CBDCE}"/>
    <dgm:cxn modelId="{F5FBC304-72D8-403D-9D55-78298066F1F2}" type="presOf" srcId="{6B2A6D26-28B5-4A3B-9A83-3494F485B12B}" destId="{6EB05DCD-5376-4996-9665-B8FBE2EFFE2F}" srcOrd="1" destOrd="0" presId="urn:microsoft.com/office/officeart/2005/8/layout/hProcess6"/>
    <dgm:cxn modelId="{97529CC5-D3ED-45DC-80FD-E38CF0BD3832}" type="presOf" srcId="{B7408BE9-6EF1-4DFB-B454-7DC6A82D048A}" destId="{E223AB00-AEBC-4B1D-8246-1D82B5FD010D}" srcOrd="1" destOrd="0" presId="urn:microsoft.com/office/officeart/2005/8/layout/hProcess6"/>
    <dgm:cxn modelId="{8EFE5CD6-1950-4DA2-A1C1-B4D0F54D9A10}" type="presOf" srcId="{56DF568F-3154-48AE-AD0E-B075D142A87F}" destId="{C43C871B-32A5-46F4-8F96-551FA34E224B}" srcOrd="0" destOrd="0" presId="urn:microsoft.com/office/officeart/2005/8/layout/hProcess6"/>
    <dgm:cxn modelId="{10EA4692-E7B6-4E56-8BE3-A4CFFDAD9964}" type="presOf" srcId="{6B2A6D26-28B5-4A3B-9A83-3494F485B12B}" destId="{F5AC890E-30C6-4CA9-8B68-5F3CF942A044}" srcOrd="0" destOrd="0" presId="urn:microsoft.com/office/officeart/2005/8/layout/hProcess6"/>
    <dgm:cxn modelId="{E18EED71-E907-4A24-88EF-9003F2F0A0B4}" type="presOf" srcId="{FB9CFD12-F531-4AD4-B8AF-F2566780AD27}" destId="{F5AC890E-30C6-4CA9-8B68-5F3CF942A044}" srcOrd="0" destOrd="1" presId="urn:microsoft.com/office/officeart/2005/8/layout/hProcess6"/>
    <dgm:cxn modelId="{CA86D463-B8AA-4CBF-B295-CF6CB2BDFA44}" type="presParOf" srcId="{DDB280C0-9F5B-43C7-AAB4-525641D02B53}" destId="{3107FE11-CA16-4FCB-8BD2-03E4C4858FD3}" srcOrd="0" destOrd="0" presId="urn:microsoft.com/office/officeart/2005/8/layout/hProcess6"/>
    <dgm:cxn modelId="{F7E156AB-F77E-4AB1-B2DB-83FD2BF36BFE}" type="presParOf" srcId="{3107FE11-CA16-4FCB-8BD2-03E4C4858FD3}" destId="{62F04054-3CF5-4123-B5E6-55D90B16E709}" srcOrd="0" destOrd="0" presId="urn:microsoft.com/office/officeart/2005/8/layout/hProcess6"/>
    <dgm:cxn modelId="{2DBB6B44-E695-4C1E-BE90-779993E93BB0}" type="presParOf" srcId="{3107FE11-CA16-4FCB-8BD2-03E4C4858FD3}" destId="{F5AC890E-30C6-4CA9-8B68-5F3CF942A044}" srcOrd="1" destOrd="0" presId="urn:microsoft.com/office/officeart/2005/8/layout/hProcess6"/>
    <dgm:cxn modelId="{8D457AD1-8BE6-4746-B22D-9DBEBD7B2B96}" type="presParOf" srcId="{3107FE11-CA16-4FCB-8BD2-03E4C4858FD3}" destId="{6EB05DCD-5376-4996-9665-B8FBE2EFFE2F}" srcOrd="2" destOrd="0" presId="urn:microsoft.com/office/officeart/2005/8/layout/hProcess6"/>
    <dgm:cxn modelId="{92D6A46F-978D-445E-82C3-B909103D440D}" type="presParOf" srcId="{3107FE11-CA16-4FCB-8BD2-03E4C4858FD3}" destId="{AD8F71E0-E081-475C-8B94-631F6D43CF9F}" srcOrd="3" destOrd="0" presId="urn:microsoft.com/office/officeart/2005/8/layout/hProcess6"/>
    <dgm:cxn modelId="{26E45EF7-92DD-4A26-8EEF-3DC483B7A446}" type="presParOf" srcId="{DDB280C0-9F5B-43C7-AAB4-525641D02B53}" destId="{966D159B-ADF5-4C05-9B8D-CB0C53E0851F}" srcOrd="1" destOrd="0" presId="urn:microsoft.com/office/officeart/2005/8/layout/hProcess6"/>
    <dgm:cxn modelId="{FF357947-C6AB-466B-8440-11006F689818}" type="presParOf" srcId="{DDB280C0-9F5B-43C7-AAB4-525641D02B53}" destId="{13BF86DA-3A3C-41B5-8F73-4CA4815E9FF2}" srcOrd="2" destOrd="0" presId="urn:microsoft.com/office/officeart/2005/8/layout/hProcess6"/>
    <dgm:cxn modelId="{0FF9DB19-3918-455A-8F24-6E35F6FB9686}" type="presParOf" srcId="{13BF86DA-3A3C-41B5-8F73-4CA4815E9FF2}" destId="{0C1DF5A6-6983-4EBD-90C1-CA440CB23924}" srcOrd="0" destOrd="0" presId="urn:microsoft.com/office/officeart/2005/8/layout/hProcess6"/>
    <dgm:cxn modelId="{2595C4E4-8408-4BEA-83A2-76C183AED7B7}" type="presParOf" srcId="{13BF86DA-3A3C-41B5-8F73-4CA4815E9FF2}" destId="{81B22C55-2FC4-40F8-B91A-8E77D28CFDE2}" srcOrd="1" destOrd="0" presId="urn:microsoft.com/office/officeart/2005/8/layout/hProcess6"/>
    <dgm:cxn modelId="{981645FB-88F7-43DB-B95C-9B39BDF20351}" type="presParOf" srcId="{13BF86DA-3A3C-41B5-8F73-4CA4815E9FF2}" destId="{E223AB00-AEBC-4B1D-8246-1D82B5FD010D}" srcOrd="2" destOrd="0" presId="urn:microsoft.com/office/officeart/2005/8/layout/hProcess6"/>
    <dgm:cxn modelId="{AC6E521A-1D93-4EE8-A8E1-769D147A8B23}" type="presParOf" srcId="{13BF86DA-3A3C-41B5-8F73-4CA4815E9FF2}" destId="{C43C871B-32A5-46F4-8F96-551FA34E224B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FD4C0D-577D-426D-BA78-B2B11C35E724}">
      <dsp:nvSpPr>
        <dsp:cNvPr id="0" name=""/>
        <dsp:cNvSpPr/>
      </dsp:nvSpPr>
      <dsp:spPr>
        <a:xfrm>
          <a:off x="496513" y="1634121"/>
          <a:ext cx="1125662" cy="16932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/>
            <a:t>Geleneksel  </a:t>
          </a:r>
          <a:r>
            <a:rPr lang="tr-TR" sz="1200" b="1" kern="1200" dirty="0" err="1" smtClean="0"/>
            <a:t>Biyo</a:t>
          </a:r>
          <a:r>
            <a:rPr lang="tr-TR" sz="1200" b="1" kern="1200" dirty="0" smtClean="0"/>
            <a:t> Kütle  %7,8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200" b="1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/>
            <a:t>Modern Temiz </a:t>
          </a:r>
          <a:r>
            <a:rPr lang="tr-TR" sz="1200" b="1" kern="1200" dirty="0" err="1" smtClean="0"/>
            <a:t>veTükenmez</a:t>
          </a:r>
          <a:r>
            <a:rPr lang="tr-TR" sz="1200" b="1" kern="1200" dirty="0" smtClean="0"/>
            <a:t> Enerji Teknolojileri %10,4</a:t>
          </a:r>
          <a:endParaRPr lang="en-US" sz="1200" b="1" kern="1200" dirty="0"/>
        </a:p>
      </dsp:txBody>
      <dsp:txXfrm>
        <a:off x="529483" y="1667091"/>
        <a:ext cx="1059722" cy="1627263"/>
      </dsp:txXfrm>
    </dsp:sp>
    <dsp:sp modelId="{95AB9430-5DB6-4CC3-9BFC-C788BD128CE4}">
      <dsp:nvSpPr>
        <dsp:cNvPr id="0" name=""/>
        <dsp:cNvSpPr/>
      </dsp:nvSpPr>
      <dsp:spPr>
        <a:xfrm rot="17504541">
          <a:off x="1449669" y="2212531"/>
          <a:ext cx="548020" cy="27351"/>
        </a:xfrm>
        <a:custGeom>
          <a:avLst/>
          <a:gdLst/>
          <a:ahLst/>
          <a:cxnLst/>
          <a:rect l="0" t="0" r="0" b="0"/>
          <a:pathLst>
            <a:path>
              <a:moveTo>
                <a:pt x="0" y="13675"/>
              </a:moveTo>
              <a:lnTo>
                <a:pt x="548020" y="136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709978" y="2212506"/>
        <a:ext cx="27401" cy="27401"/>
      </dsp:txXfrm>
    </dsp:sp>
    <dsp:sp modelId="{17939C79-19EA-408A-ABC8-75F72FE2B454}">
      <dsp:nvSpPr>
        <dsp:cNvPr id="0" name=""/>
        <dsp:cNvSpPr/>
      </dsp:nvSpPr>
      <dsp:spPr>
        <a:xfrm>
          <a:off x="1825181" y="1413517"/>
          <a:ext cx="1666981" cy="11163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/>
            <a:t>Elektrik Enerjisi  ve Ulaşım Sektör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/>
            <a:t>%6,3</a:t>
          </a:r>
          <a:endParaRPr lang="en-US" sz="1200" b="1" kern="1200" dirty="0"/>
        </a:p>
      </dsp:txBody>
      <dsp:txXfrm>
        <a:off x="1857878" y="1446214"/>
        <a:ext cx="1601587" cy="1050950"/>
      </dsp:txXfrm>
    </dsp:sp>
    <dsp:sp modelId="{7CA7088E-9BB8-4612-8E6D-DAC37B9AC180}">
      <dsp:nvSpPr>
        <dsp:cNvPr id="0" name=""/>
        <dsp:cNvSpPr/>
      </dsp:nvSpPr>
      <dsp:spPr>
        <a:xfrm rot="18497143">
          <a:off x="3334559" y="1632821"/>
          <a:ext cx="828589" cy="27351"/>
        </a:xfrm>
        <a:custGeom>
          <a:avLst/>
          <a:gdLst/>
          <a:ahLst/>
          <a:cxnLst/>
          <a:rect l="0" t="0" r="0" b="0"/>
          <a:pathLst>
            <a:path>
              <a:moveTo>
                <a:pt x="0" y="13675"/>
              </a:moveTo>
              <a:lnTo>
                <a:pt x="828589" y="1367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728139" y="1625782"/>
        <a:ext cx="41429" cy="41429"/>
      </dsp:txXfrm>
    </dsp:sp>
    <dsp:sp modelId="{AAB65E26-2F32-40BF-8424-0FE57AB43FD1}">
      <dsp:nvSpPr>
        <dsp:cNvPr id="0" name=""/>
        <dsp:cNvSpPr/>
      </dsp:nvSpPr>
      <dsp:spPr>
        <a:xfrm>
          <a:off x="4005544" y="1030674"/>
          <a:ext cx="2798412" cy="5812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err="1" smtClean="0"/>
            <a:t>Hidro</a:t>
          </a:r>
          <a:r>
            <a:rPr lang="tr-TR" sz="1200" b="1" kern="1200" dirty="0" smtClean="0"/>
            <a:t> Elektrik %3,7</a:t>
          </a:r>
          <a:endParaRPr lang="en-US" sz="1200" b="1" kern="1200" dirty="0"/>
        </a:p>
      </dsp:txBody>
      <dsp:txXfrm>
        <a:off x="4022568" y="1047698"/>
        <a:ext cx="2764364" cy="547211"/>
      </dsp:txXfrm>
    </dsp:sp>
    <dsp:sp modelId="{9790CCCD-E7D4-4A50-85F6-69EE1394A7F3}">
      <dsp:nvSpPr>
        <dsp:cNvPr id="0" name=""/>
        <dsp:cNvSpPr/>
      </dsp:nvSpPr>
      <dsp:spPr>
        <a:xfrm rot="234482">
          <a:off x="3491535" y="1976426"/>
          <a:ext cx="540291" cy="27351"/>
        </a:xfrm>
        <a:custGeom>
          <a:avLst/>
          <a:gdLst/>
          <a:ahLst/>
          <a:cxnLst/>
          <a:rect l="0" t="0" r="0" b="0"/>
          <a:pathLst>
            <a:path>
              <a:moveTo>
                <a:pt x="0" y="13675"/>
              </a:moveTo>
              <a:lnTo>
                <a:pt x="540291" y="1367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748174" y="1976594"/>
        <a:ext cx="27014" cy="27014"/>
      </dsp:txXfrm>
    </dsp:sp>
    <dsp:sp modelId="{A6C1DC9C-4C4E-4D89-A01C-CB094396AD1E}">
      <dsp:nvSpPr>
        <dsp:cNvPr id="0" name=""/>
        <dsp:cNvSpPr/>
      </dsp:nvSpPr>
      <dsp:spPr>
        <a:xfrm>
          <a:off x="4031199" y="1746168"/>
          <a:ext cx="2777292" cy="5246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/>
            <a:t>Rüzgar, Güneş, Jeotermal, Okyanus Enerjisi   %1,7</a:t>
          </a:r>
          <a:endParaRPr lang="en-US" sz="1200" b="1" kern="1200" dirty="0"/>
        </a:p>
      </dsp:txBody>
      <dsp:txXfrm>
        <a:off x="4046567" y="1761536"/>
        <a:ext cx="2746556" cy="493954"/>
      </dsp:txXfrm>
    </dsp:sp>
    <dsp:sp modelId="{E818660C-CF3A-4D57-A3C8-CDC77FAF4307}">
      <dsp:nvSpPr>
        <dsp:cNvPr id="0" name=""/>
        <dsp:cNvSpPr/>
      </dsp:nvSpPr>
      <dsp:spPr>
        <a:xfrm rot="3035600">
          <a:off x="3319743" y="2322827"/>
          <a:ext cx="944303" cy="27351"/>
        </a:xfrm>
        <a:custGeom>
          <a:avLst/>
          <a:gdLst/>
          <a:ahLst/>
          <a:cxnLst/>
          <a:rect l="0" t="0" r="0" b="0"/>
          <a:pathLst>
            <a:path>
              <a:moveTo>
                <a:pt x="0" y="13675"/>
              </a:moveTo>
              <a:lnTo>
                <a:pt x="944303" y="1367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768288" y="2312895"/>
        <a:ext cx="47215" cy="47215"/>
      </dsp:txXfrm>
    </dsp:sp>
    <dsp:sp modelId="{7675CD86-F488-4DD6-8796-1B70C5E2EDEE}">
      <dsp:nvSpPr>
        <dsp:cNvPr id="0" name=""/>
        <dsp:cNvSpPr/>
      </dsp:nvSpPr>
      <dsp:spPr>
        <a:xfrm>
          <a:off x="4091627" y="2415044"/>
          <a:ext cx="2716863" cy="5725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err="1" smtClean="0"/>
            <a:t>Biyo</a:t>
          </a:r>
          <a:r>
            <a:rPr lang="tr-TR" sz="1200" b="1" kern="1200" dirty="0" smtClean="0"/>
            <a:t> Yakıt  %0,9</a:t>
          </a:r>
          <a:endParaRPr lang="en-US" sz="1200" b="1" kern="1200" dirty="0"/>
        </a:p>
      </dsp:txBody>
      <dsp:txXfrm>
        <a:off x="4108396" y="2431813"/>
        <a:ext cx="2683325" cy="539003"/>
      </dsp:txXfrm>
    </dsp:sp>
    <dsp:sp modelId="{12E0DE91-364F-49A8-A5BE-1B846C68961B}">
      <dsp:nvSpPr>
        <dsp:cNvPr id="0" name=""/>
        <dsp:cNvSpPr/>
      </dsp:nvSpPr>
      <dsp:spPr>
        <a:xfrm rot="4755178">
          <a:off x="1177315" y="3004287"/>
          <a:ext cx="1093661" cy="27351"/>
        </a:xfrm>
        <a:custGeom>
          <a:avLst/>
          <a:gdLst/>
          <a:ahLst/>
          <a:cxnLst/>
          <a:rect l="0" t="0" r="0" b="0"/>
          <a:pathLst>
            <a:path>
              <a:moveTo>
                <a:pt x="0" y="13675"/>
              </a:moveTo>
              <a:lnTo>
                <a:pt x="1093661" y="136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696804" y="2990621"/>
        <a:ext cx="54683" cy="54683"/>
      </dsp:txXfrm>
    </dsp:sp>
    <dsp:sp modelId="{DE3DED97-2673-4AEE-B4F6-D6A7CFDFFFC9}">
      <dsp:nvSpPr>
        <dsp:cNvPr id="0" name=""/>
        <dsp:cNvSpPr/>
      </dsp:nvSpPr>
      <dsp:spPr>
        <a:xfrm>
          <a:off x="1826115" y="3090509"/>
          <a:ext cx="1666981" cy="929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/>
            <a:t>Isıtma  Sektörü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/>
            <a:t>%4,1</a:t>
          </a:r>
          <a:endParaRPr lang="en-US" sz="1200" b="1" kern="1200" dirty="0"/>
        </a:p>
      </dsp:txBody>
      <dsp:txXfrm>
        <a:off x="1853336" y="3117730"/>
        <a:ext cx="1612539" cy="874942"/>
      </dsp:txXfrm>
    </dsp:sp>
    <dsp:sp modelId="{71C8D5B1-1D64-42CA-933D-1FFE5024C754}">
      <dsp:nvSpPr>
        <dsp:cNvPr id="0" name=""/>
        <dsp:cNvSpPr/>
      </dsp:nvSpPr>
      <dsp:spPr>
        <a:xfrm rot="21597297">
          <a:off x="3493097" y="3541376"/>
          <a:ext cx="381655" cy="27351"/>
        </a:xfrm>
        <a:custGeom>
          <a:avLst/>
          <a:gdLst/>
          <a:ahLst/>
          <a:cxnLst/>
          <a:rect l="0" t="0" r="0" b="0"/>
          <a:pathLst>
            <a:path>
              <a:moveTo>
                <a:pt x="0" y="13675"/>
              </a:moveTo>
              <a:lnTo>
                <a:pt x="381655" y="1367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674383" y="3545510"/>
        <a:ext cx="19082" cy="19082"/>
      </dsp:txXfrm>
    </dsp:sp>
    <dsp:sp modelId="{84B5246C-3021-4586-9502-8EE5548FDB36}">
      <dsp:nvSpPr>
        <dsp:cNvPr id="0" name=""/>
        <dsp:cNvSpPr/>
      </dsp:nvSpPr>
      <dsp:spPr>
        <a:xfrm>
          <a:off x="3874752" y="3218254"/>
          <a:ext cx="3071614" cy="6732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err="1" smtClean="0"/>
            <a:t>Biyokütle</a:t>
          </a:r>
          <a:r>
            <a:rPr lang="tr-TR" sz="1200" b="1" kern="1200" dirty="0" smtClean="0"/>
            <a:t>, Jeotermal, Güneş </a:t>
          </a:r>
          <a:r>
            <a:rPr lang="tr-TR" sz="1400" b="1" kern="1200" dirty="0" smtClean="0"/>
            <a:t>Termal</a:t>
          </a:r>
          <a:endParaRPr lang="tr-TR" sz="1200" b="1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/>
            <a:t>%4.1</a:t>
          </a:r>
        </a:p>
      </dsp:txBody>
      <dsp:txXfrm>
        <a:off x="3894472" y="3237974"/>
        <a:ext cx="3032174" cy="6338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0B1BAC-8741-428D-8E14-B9FFEA1D8B38}">
      <dsp:nvSpPr>
        <dsp:cNvPr id="0" name=""/>
        <dsp:cNvSpPr/>
      </dsp:nvSpPr>
      <dsp:spPr>
        <a:xfrm>
          <a:off x="4662" y="0"/>
          <a:ext cx="1636237" cy="446449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err="1" smtClean="0"/>
            <a:t>Mekaniksel</a:t>
          </a:r>
          <a:r>
            <a:rPr lang="tr-TR" sz="1400" b="1" kern="1200" dirty="0" smtClean="0"/>
            <a:t> </a:t>
          </a:r>
          <a:endParaRPr lang="en-US" sz="1400" b="1" kern="1200" dirty="0"/>
        </a:p>
      </dsp:txBody>
      <dsp:txXfrm>
        <a:off x="4662" y="0"/>
        <a:ext cx="1636237" cy="1339348"/>
      </dsp:txXfrm>
    </dsp:sp>
    <dsp:sp modelId="{492F6D1D-0458-43EA-9DAA-8E68E492B057}">
      <dsp:nvSpPr>
        <dsp:cNvPr id="0" name=""/>
        <dsp:cNvSpPr/>
      </dsp:nvSpPr>
      <dsp:spPr>
        <a:xfrm>
          <a:off x="111293" y="1184920"/>
          <a:ext cx="1308990" cy="10461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/>
            <a:t>Pompalanmış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su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tabanlı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enerji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depolama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sistemleri</a:t>
          </a:r>
          <a:r>
            <a:rPr lang="en-US" sz="1400" kern="1200" dirty="0" smtClean="0"/>
            <a:t> </a:t>
          </a:r>
          <a:endParaRPr lang="en-US" sz="1400" kern="1200" dirty="0"/>
        </a:p>
      </dsp:txBody>
      <dsp:txXfrm>
        <a:off x="141934" y="1215561"/>
        <a:ext cx="1247708" cy="984885"/>
      </dsp:txXfrm>
    </dsp:sp>
    <dsp:sp modelId="{80C95D38-033E-438B-AE32-FA2BEF2E8553}">
      <dsp:nvSpPr>
        <dsp:cNvPr id="0" name=""/>
        <dsp:cNvSpPr/>
      </dsp:nvSpPr>
      <dsp:spPr>
        <a:xfrm>
          <a:off x="168286" y="2478874"/>
          <a:ext cx="1308990" cy="10689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/>
            <a:t>Sıkıştırılmış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hava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tabanlı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enerji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depolama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sistemleri</a:t>
          </a:r>
          <a:r>
            <a:rPr lang="en-US" sz="1400" kern="1200" dirty="0" smtClean="0"/>
            <a:t> </a:t>
          </a:r>
          <a:endParaRPr lang="en-US" sz="1400" kern="1200" dirty="0"/>
        </a:p>
      </dsp:txBody>
      <dsp:txXfrm>
        <a:off x="199595" y="2510183"/>
        <a:ext cx="1246372" cy="1006340"/>
      </dsp:txXfrm>
    </dsp:sp>
    <dsp:sp modelId="{9A477289-700F-42E9-9B44-B596D52171D8}">
      <dsp:nvSpPr>
        <dsp:cNvPr id="0" name=""/>
        <dsp:cNvSpPr/>
      </dsp:nvSpPr>
      <dsp:spPr>
        <a:xfrm>
          <a:off x="168286" y="3640153"/>
          <a:ext cx="1308990" cy="6000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err="1" smtClean="0"/>
            <a:t>Flywheel</a:t>
          </a:r>
          <a:r>
            <a:rPr lang="tr-TR" sz="1400" kern="1200" dirty="0" smtClean="0"/>
            <a:t> (Volan)</a:t>
          </a:r>
          <a:endParaRPr lang="en-US" sz="1400" kern="1200" dirty="0"/>
        </a:p>
      </dsp:txBody>
      <dsp:txXfrm>
        <a:off x="185862" y="3657729"/>
        <a:ext cx="1273838" cy="564928"/>
      </dsp:txXfrm>
    </dsp:sp>
    <dsp:sp modelId="{EDE70FE8-DCC0-469D-95E3-90FCB2AE1081}">
      <dsp:nvSpPr>
        <dsp:cNvPr id="0" name=""/>
        <dsp:cNvSpPr/>
      </dsp:nvSpPr>
      <dsp:spPr>
        <a:xfrm>
          <a:off x="1763618" y="0"/>
          <a:ext cx="1636237" cy="446449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/>
            <a:t>Elektrokimyasal</a:t>
          </a:r>
          <a:endParaRPr lang="en-US" sz="1400" b="1" kern="1200" dirty="0"/>
        </a:p>
      </dsp:txBody>
      <dsp:txXfrm>
        <a:off x="1763618" y="0"/>
        <a:ext cx="1636237" cy="1339348"/>
      </dsp:txXfrm>
    </dsp:sp>
    <dsp:sp modelId="{FF40B959-17BB-4D7C-9773-8966F264EA27}">
      <dsp:nvSpPr>
        <dsp:cNvPr id="0" name=""/>
        <dsp:cNvSpPr/>
      </dsp:nvSpPr>
      <dsp:spPr>
        <a:xfrm>
          <a:off x="1872212" y="1099617"/>
          <a:ext cx="1308990" cy="2972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smtClean="0"/>
            <a:t>Aküler:</a:t>
          </a:r>
          <a:endParaRPr lang="en-US" sz="1400" kern="1200" dirty="0"/>
        </a:p>
      </dsp:txBody>
      <dsp:txXfrm>
        <a:off x="1880917" y="1108322"/>
        <a:ext cx="1291580" cy="279796"/>
      </dsp:txXfrm>
    </dsp:sp>
    <dsp:sp modelId="{E4127B42-A693-487C-8D36-80ED7FF062FB}">
      <dsp:nvSpPr>
        <dsp:cNvPr id="0" name=""/>
        <dsp:cNvSpPr/>
      </dsp:nvSpPr>
      <dsp:spPr>
        <a:xfrm>
          <a:off x="1872212" y="1501489"/>
          <a:ext cx="1308990" cy="2972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smtClean="0"/>
            <a:t>Lityum-iyon</a:t>
          </a:r>
          <a:endParaRPr lang="en-US" sz="1400" kern="1200" dirty="0"/>
        </a:p>
      </dsp:txBody>
      <dsp:txXfrm>
        <a:off x="1880917" y="1510194"/>
        <a:ext cx="1291580" cy="279796"/>
      </dsp:txXfrm>
    </dsp:sp>
    <dsp:sp modelId="{5297B7D9-0392-4F83-8472-F4A4C96BD564}">
      <dsp:nvSpPr>
        <dsp:cNvPr id="0" name=""/>
        <dsp:cNvSpPr/>
      </dsp:nvSpPr>
      <dsp:spPr>
        <a:xfrm>
          <a:off x="1872212" y="1872410"/>
          <a:ext cx="1308990" cy="2972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smtClean="0"/>
            <a:t>Kurşun-asit</a:t>
          </a:r>
          <a:endParaRPr lang="en-US" sz="1400" kern="1200" dirty="0"/>
        </a:p>
      </dsp:txBody>
      <dsp:txXfrm>
        <a:off x="1880917" y="1881115"/>
        <a:ext cx="1291580" cy="279796"/>
      </dsp:txXfrm>
    </dsp:sp>
    <dsp:sp modelId="{63145356-1D59-45E1-B031-182C6E3AEBCB}">
      <dsp:nvSpPr>
        <dsp:cNvPr id="0" name=""/>
        <dsp:cNvSpPr/>
      </dsp:nvSpPr>
      <dsp:spPr>
        <a:xfrm>
          <a:off x="1872212" y="2238252"/>
          <a:ext cx="1308990" cy="2972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smtClean="0"/>
            <a:t>Sodyum sülfür</a:t>
          </a:r>
          <a:endParaRPr lang="en-US" sz="1400" kern="1200" dirty="0"/>
        </a:p>
      </dsp:txBody>
      <dsp:txXfrm>
        <a:off x="1880917" y="2246957"/>
        <a:ext cx="1291580" cy="279796"/>
      </dsp:txXfrm>
    </dsp:sp>
    <dsp:sp modelId="{A4972E72-594C-46BD-9F6D-ACC393E1EA50}">
      <dsp:nvSpPr>
        <dsp:cNvPr id="0" name=""/>
        <dsp:cNvSpPr/>
      </dsp:nvSpPr>
      <dsp:spPr>
        <a:xfrm>
          <a:off x="1872212" y="2594069"/>
          <a:ext cx="1308990" cy="2972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smtClean="0"/>
            <a:t>Sodyum –nikel klorür</a:t>
          </a:r>
          <a:endParaRPr lang="en-US" sz="1400" kern="1200" dirty="0"/>
        </a:p>
      </dsp:txBody>
      <dsp:txXfrm>
        <a:off x="1880917" y="2602774"/>
        <a:ext cx="1291580" cy="279796"/>
      </dsp:txXfrm>
    </dsp:sp>
    <dsp:sp modelId="{2507D58B-0CD0-4CFE-B0C9-5174E7B59709}">
      <dsp:nvSpPr>
        <dsp:cNvPr id="0" name=""/>
        <dsp:cNvSpPr/>
      </dsp:nvSpPr>
      <dsp:spPr>
        <a:xfrm>
          <a:off x="1872212" y="2975018"/>
          <a:ext cx="1308990" cy="2972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err="1" smtClean="0"/>
            <a:t>Flow</a:t>
          </a:r>
          <a:r>
            <a:rPr lang="tr-TR" sz="1400" kern="1200" dirty="0" smtClean="0"/>
            <a:t> aküler:</a:t>
          </a:r>
          <a:endParaRPr lang="en-US" sz="1400" kern="1200" dirty="0"/>
        </a:p>
      </dsp:txBody>
      <dsp:txXfrm>
        <a:off x="1880917" y="2983723"/>
        <a:ext cx="1291580" cy="279796"/>
      </dsp:txXfrm>
    </dsp:sp>
    <dsp:sp modelId="{50F29B34-428C-469F-BAAF-89E83EB2A161}">
      <dsp:nvSpPr>
        <dsp:cNvPr id="0" name=""/>
        <dsp:cNvSpPr/>
      </dsp:nvSpPr>
      <dsp:spPr>
        <a:xfrm>
          <a:off x="1927242" y="3397423"/>
          <a:ext cx="1308990" cy="5004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smtClean="0"/>
            <a:t>Vanadyum redoks</a:t>
          </a:r>
          <a:endParaRPr lang="en-US" sz="1400" kern="1200" dirty="0"/>
        </a:p>
      </dsp:txBody>
      <dsp:txXfrm>
        <a:off x="1941899" y="3412080"/>
        <a:ext cx="1279676" cy="471109"/>
      </dsp:txXfrm>
    </dsp:sp>
    <dsp:sp modelId="{59D0043D-21EB-4E4E-845F-83ECEE8ECAC7}">
      <dsp:nvSpPr>
        <dsp:cNvPr id="0" name=""/>
        <dsp:cNvSpPr/>
      </dsp:nvSpPr>
      <dsp:spPr>
        <a:xfrm>
          <a:off x="1944219" y="4048956"/>
          <a:ext cx="1308990" cy="2972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smtClean="0"/>
            <a:t>Çinko-bromür</a:t>
          </a:r>
          <a:endParaRPr lang="en-US" sz="1400" kern="1200" dirty="0"/>
        </a:p>
      </dsp:txBody>
      <dsp:txXfrm>
        <a:off x="1952924" y="4057661"/>
        <a:ext cx="1291580" cy="279796"/>
      </dsp:txXfrm>
    </dsp:sp>
    <dsp:sp modelId="{40CC1464-7F66-456E-A27D-E9850A2198F7}">
      <dsp:nvSpPr>
        <dsp:cNvPr id="0" name=""/>
        <dsp:cNvSpPr/>
      </dsp:nvSpPr>
      <dsp:spPr>
        <a:xfrm>
          <a:off x="3522574" y="0"/>
          <a:ext cx="1636237" cy="446449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/>
            <a:t>Termal</a:t>
          </a:r>
          <a:r>
            <a:rPr lang="tr-TR" sz="1400" kern="1200" dirty="0" smtClean="0"/>
            <a:t>	</a:t>
          </a:r>
        </a:p>
      </dsp:txBody>
      <dsp:txXfrm>
        <a:off x="3522574" y="0"/>
        <a:ext cx="1636237" cy="1339348"/>
      </dsp:txXfrm>
    </dsp:sp>
    <dsp:sp modelId="{27F2D79C-AEC6-47E6-8EF4-B95E1030487D}">
      <dsp:nvSpPr>
        <dsp:cNvPr id="0" name=""/>
        <dsp:cNvSpPr/>
      </dsp:nvSpPr>
      <dsp:spPr>
        <a:xfrm>
          <a:off x="3686197" y="1339730"/>
          <a:ext cx="1308990" cy="8770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smtClean="0"/>
            <a:t>Tuz eriyiği</a:t>
          </a:r>
          <a:endParaRPr lang="en-US" sz="1400" kern="1200" dirty="0"/>
        </a:p>
      </dsp:txBody>
      <dsp:txXfrm>
        <a:off x="3711886" y="1365419"/>
        <a:ext cx="1257612" cy="825716"/>
      </dsp:txXfrm>
    </dsp:sp>
    <dsp:sp modelId="{F7DA45E4-E963-4FDF-A83B-7B3E3F29600D}">
      <dsp:nvSpPr>
        <dsp:cNvPr id="0" name=""/>
        <dsp:cNvSpPr/>
      </dsp:nvSpPr>
      <dsp:spPr>
        <a:xfrm>
          <a:off x="3686197" y="2351762"/>
          <a:ext cx="1308990" cy="8770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smtClean="0"/>
            <a:t>Soğuk su</a:t>
          </a:r>
          <a:endParaRPr lang="en-US" sz="1400" kern="1200" dirty="0"/>
        </a:p>
      </dsp:txBody>
      <dsp:txXfrm>
        <a:off x="3711886" y="2377451"/>
        <a:ext cx="1257612" cy="825716"/>
      </dsp:txXfrm>
    </dsp:sp>
    <dsp:sp modelId="{1162A5DA-4261-435C-BB1F-23794C14F0F7}">
      <dsp:nvSpPr>
        <dsp:cNvPr id="0" name=""/>
        <dsp:cNvSpPr/>
      </dsp:nvSpPr>
      <dsp:spPr>
        <a:xfrm>
          <a:off x="3686197" y="3363795"/>
          <a:ext cx="1308990" cy="8770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err="1" smtClean="0"/>
            <a:t>Latent</a:t>
          </a:r>
          <a:r>
            <a:rPr lang="tr-TR" sz="1400" kern="1200" dirty="0" smtClean="0"/>
            <a:t> ısı</a:t>
          </a:r>
          <a:endParaRPr lang="en-US" sz="1400" kern="1200" dirty="0"/>
        </a:p>
      </dsp:txBody>
      <dsp:txXfrm>
        <a:off x="3711886" y="3389484"/>
        <a:ext cx="1257612" cy="825716"/>
      </dsp:txXfrm>
    </dsp:sp>
    <dsp:sp modelId="{1D677A72-A06B-4026-B9B6-9472A584CDEA}">
      <dsp:nvSpPr>
        <dsp:cNvPr id="0" name=""/>
        <dsp:cNvSpPr/>
      </dsp:nvSpPr>
      <dsp:spPr>
        <a:xfrm>
          <a:off x="5281529" y="0"/>
          <a:ext cx="1636237" cy="446449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/>
            <a:t>Elektriksel</a:t>
          </a:r>
        </a:p>
      </dsp:txBody>
      <dsp:txXfrm>
        <a:off x="5281529" y="0"/>
        <a:ext cx="1636237" cy="1339348"/>
      </dsp:txXfrm>
    </dsp:sp>
    <dsp:sp modelId="{E2D772C2-6B74-447B-B789-B8374A46F079}">
      <dsp:nvSpPr>
        <dsp:cNvPr id="0" name=""/>
        <dsp:cNvSpPr/>
      </dsp:nvSpPr>
      <dsp:spPr>
        <a:xfrm>
          <a:off x="5445153" y="1340656"/>
          <a:ext cx="1308990" cy="13461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smtClean="0"/>
            <a:t>Süper </a:t>
          </a:r>
          <a:r>
            <a:rPr lang="tr-TR" sz="1400" kern="1200" dirty="0" err="1" smtClean="0"/>
            <a:t>kapasitörler</a:t>
          </a:r>
          <a:endParaRPr lang="en-US" sz="1400" kern="1200" dirty="0"/>
        </a:p>
      </dsp:txBody>
      <dsp:txXfrm>
        <a:off x="5483492" y="1378995"/>
        <a:ext cx="1232312" cy="1269428"/>
      </dsp:txXfrm>
    </dsp:sp>
    <dsp:sp modelId="{E23AB08E-0682-4BF6-A15D-8872624C9036}">
      <dsp:nvSpPr>
        <dsp:cNvPr id="0" name=""/>
        <dsp:cNvSpPr/>
      </dsp:nvSpPr>
      <dsp:spPr>
        <a:xfrm>
          <a:off x="5445153" y="2893856"/>
          <a:ext cx="1308990" cy="13461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smtClean="0"/>
            <a:t>Süper iletken manyetik depolama</a:t>
          </a:r>
          <a:endParaRPr lang="en-US" sz="1400" kern="1200" dirty="0"/>
        </a:p>
      </dsp:txBody>
      <dsp:txXfrm>
        <a:off x="5483492" y="2932195"/>
        <a:ext cx="1232312" cy="1269428"/>
      </dsp:txXfrm>
    </dsp:sp>
    <dsp:sp modelId="{465E4872-1B23-4BF5-A0AA-A34ED4C12041}">
      <dsp:nvSpPr>
        <dsp:cNvPr id="0" name=""/>
        <dsp:cNvSpPr/>
      </dsp:nvSpPr>
      <dsp:spPr>
        <a:xfrm>
          <a:off x="7040485" y="0"/>
          <a:ext cx="1636237" cy="446449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/>
            <a:t>Kimyasal</a:t>
          </a:r>
        </a:p>
      </dsp:txBody>
      <dsp:txXfrm>
        <a:off x="7040485" y="0"/>
        <a:ext cx="1636237" cy="1339348"/>
      </dsp:txXfrm>
    </dsp:sp>
    <dsp:sp modelId="{E960D922-8DFB-4916-A31A-03CE4D8BA97E}">
      <dsp:nvSpPr>
        <dsp:cNvPr id="0" name=""/>
        <dsp:cNvSpPr/>
      </dsp:nvSpPr>
      <dsp:spPr>
        <a:xfrm>
          <a:off x="7204109" y="1340656"/>
          <a:ext cx="1308990" cy="13461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smtClean="0"/>
            <a:t>Yakıt pilleri</a:t>
          </a:r>
          <a:endParaRPr lang="en-US" sz="1400" kern="1200" dirty="0"/>
        </a:p>
      </dsp:txBody>
      <dsp:txXfrm>
        <a:off x="7242448" y="1378995"/>
        <a:ext cx="1232312" cy="1269428"/>
      </dsp:txXfrm>
    </dsp:sp>
    <dsp:sp modelId="{3688DCF4-F3ED-4725-A80C-18736FBEC8FC}">
      <dsp:nvSpPr>
        <dsp:cNvPr id="0" name=""/>
        <dsp:cNvSpPr/>
      </dsp:nvSpPr>
      <dsp:spPr>
        <a:xfrm>
          <a:off x="7204109" y="2893856"/>
          <a:ext cx="1308990" cy="13461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err="1" smtClean="0"/>
            <a:t>Gazlaştırma</a:t>
          </a:r>
          <a:endParaRPr lang="en-US" sz="1400" kern="1200" dirty="0"/>
        </a:p>
      </dsp:txBody>
      <dsp:txXfrm>
        <a:off x="7242448" y="2932195"/>
        <a:ext cx="1232312" cy="12694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06BD57-B24E-49B8-AE79-DC9D29EBA994}">
      <dsp:nvSpPr>
        <dsp:cNvPr id="0" name=""/>
        <dsp:cNvSpPr/>
      </dsp:nvSpPr>
      <dsp:spPr>
        <a:xfrm rot="5400000">
          <a:off x="2856809" y="-945154"/>
          <a:ext cx="1454200" cy="337605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930" tIns="100965" rIns="201930" bIns="10096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400" kern="1200" dirty="0" smtClean="0"/>
            <a:t>Kurulum Elemanları 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400" kern="1200" dirty="0" smtClean="0"/>
            <a:t>Kurulum  İşçilik 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400" kern="1200" dirty="0" smtClean="0"/>
            <a:t>Kablolama 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400" kern="1200" dirty="0" smtClean="0"/>
            <a:t>Alt yapı 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400" kern="1200" dirty="0" smtClean="0"/>
            <a:t>Proje ,İzinler ve diğer işlemler (???)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400" kern="1200" dirty="0" smtClean="0"/>
            <a:t>Şebeke  bağlantısı </a:t>
          </a:r>
          <a:endParaRPr lang="en-US" sz="1400" kern="1200" dirty="0"/>
        </a:p>
      </dsp:txBody>
      <dsp:txXfrm rot="-5400000">
        <a:off x="1895880" y="86763"/>
        <a:ext cx="3305070" cy="1312224"/>
      </dsp:txXfrm>
    </dsp:sp>
    <dsp:sp modelId="{812B6F91-A27C-4B6F-BDE7-DD96CD4D1BF4}">
      <dsp:nvSpPr>
        <dsp:cNvPr id="0" name=""/>
        <dsp:cNvSpPr/>
      </dsp:nvSpPr>
      <dsp:spPr>
        <a:xfrm>
          <a:off x="0" y="106560"/>
          <a:ext cx="1899032" cy="12422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Diğer Sistem Bileşenleri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 (% 33-%60)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0,25-1,2 $/</a:t>
          </a:r>
          <a:r>
            <a:rPr lang="tr-TR" sz="1600" kern="1200" dirty="0" err="1" smtClean="0"/>
            <a:t>kWp</a:t>
          </a:r>
          <a:endParaRPr lang="en-US" sz="1600" kern="1200" dirty="0"/>
        </a:p>
      </dsp:txBody>
      <dsp:txXfrm>
        <a:off x="60640" y="167200"/>
        <a:ext cx="1777752" cy="1120938"/>
      </dsp:txXfrm>
    </dsp:sp>
    <dsp:sp modelId="{5D07C555-5080-48FB-BA92-C7E1D2FA4416}">
      <dsp:nvSpPr>
        <dsp:cNvPr id="0" name=""/>
        <dsp:cNvSpPr/>
      </dsp:nvSpPr>
      <dsp:spPr>
        <a:xfrm rot="5400000">
          <a:off x="3093681" y="448311"/>
          <a:ext cx="993775" cy="337935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700" kern="1200" dirty="0" smtClean="0"/>
            <a:t>&gt;100kW</a:t>
          </a:r>
          <a:endParaRPr lang="en-US" sz="2700" kern="1200" dirty="0"/>
        </a:p>
      </dsp:txBody>
      <dsp:txXfrm rot="-5400000">
        <a:off x="1900890" y="1689614"/>
        <a:ext cx="3330846" cy="896751"/>
      </dsp:txXfrm>
    </dsp:sp>
    <dsp:sp modelId="{8F67D503-C458-4CEA-B049-1517699E1C3D}">
      <dsp:nvSpPr>
        <dsp:cNvPr id="0" name=""/>
        <dsp:cNvSpPr/>
      </dsp:nvSpPr>
      <dsp:spPr>
        <a:xfrm>
          <a:off x="0" y="1516881"/>
          <a:ext cx="1900889" cy="12422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err="1" smtClean="0"/>
            <a:t>İnvertör</a:t>
          </a:r>
          <a:r>
            <a:rPr lang="tr-TR" sz="1600" kern="1200" dirty="0" smtClean="0"/>
            <a:t> (%10-%20)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0,07-0,12 $/</a:t>
          </a:r>
          <a:r>
            <a:rPr lang="tr-TR" sz="1600" kern="1200" dirty="0" err="1" smtClean="0"/>
            <a:t>kWp</a:t>
          </a:r>
          <a:r>
            <a:rPr lang="tr-TR" sz="1600" kern="1200" dirty="0" smtClean="0"/>
            <a:t> </a:t>
          </a:r>
          <a:endParaRPr lang="en-US" sz="1600" kern="1200" dirty="0"/>
        </a:p>
      </dsp:txBody>
      <dsp:txXfrm>
        <a:off x="60640" y="1577521"/>
        <a:ext cx="1779609" cy="1120938"/>
      </dsp:txXfrm>
    </dsp:sp>
    <dsp:sp modelId="{01B58BC2-3F46-4F43-B4F3-4FCA1531ED5B}">
      <dsp:nvSpPr>
        <dsp:cNvPr id="0" name=""/>
        <dsp:cNvSpPr/>
      </dsp:nvSpPr>
      <dsp:spPr>
        <a:xfrm rot="5400000">
          <a:off x="3093681" y="1752641"/>
          <a:ext cx="993775" cy="337935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700" kern="1200" dirty="0" smtClean="0"/>
            <a:t>Kristalli</a:t>
          </a:r>
          <a:endParaRPr lang="en-US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700" kern="1200" dirty="0" smtClean="0"/>
            <a:t>İnce Film</a:t>
          </a:r>
          <a:endParaRPr lang="en-US" sz="2700" kern="1200" dirty="0"/>
        </a:p>
      </dsp:txBody>
      <dsp:txXfrm rot="-5400000">
        <a:off x="1900890" y="2993944"/>
        <a:ext cx="3330846" cy="896751"/>
      </dsp:txXfrm>
    </dsp:sp>
    <dsp:sp modelId="{40B8BF5E-02B5-489E-9B45-96AFE7CA864B}">
      <dsp:nvSpPr>
        <dsp:cNvPr id="0" name=""/>
        <dsp:cNvSpPr/>
      </dsp:nvSpPr>
      <dsp:spPr>
        <a:xfrm>
          <a:off x="0" y="2821211"/>
          <a:ext cx="1900889" cy="12422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Modül (%20-%55)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0,35-0,50 $/</a:t>
          </a:r>
          <a:r>
            <a:rPr lang="tr-TR" sz="1600" kern="1200" dirty="0" err="1" smtClean="0"/>
            <a:t>kWp</a:t>
          </a:r>
          <a:endParaRPr lang="en-US" sz="1600" kern="1200" dirty="0"/>
        </a:p>
      </dsp:txBody>
      <dsp:txXfrm>
        <a:off x="60640" y="2881851"/>
        <a:ext cx="1779609" cy="112093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F8BBF6-BC0D-4E8C-9788-08FE17D7B7A9}">
      <dsp:nvSpPr>
        <dsp:cNvPr id="0" name=""/>
        <dsp:cNvSpPr/>
      </dsp:nvSpPr>
      <dsp:spPr>
        <a:xfrm>
          <a:off x="154468" y="1121530"/>
          <a:ext cx="2840324" cy="1658858"/>
        </a:xfrm>
        <a:prstGeom prst="roundRect">
          <a:avLst>
            <a:gd name="adj" fmla="val 10000"/>
          </a:avLst>
        </a:prstGeom>
        <a:solidFill>
          <a:srgbClr val="6D8B9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err="1" smtClean="0"/>
            <a:t>Fotovoltaik</a:t>
          </a:r>
          <a:r>
            <a:rPr lang="tr-TR" sz="2000" b="1" kern="1200" dirty="0" smtClean="0"/>
            <a:t> Güç Sistemleri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/>
            <a:t>Değer Zincirinde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/>
            <a:t> Değer Yaratma</a:t>
          </a:r>
          <a:endParaRPr lang="en-US" sz="2000" b="1" kern="1200" dirty="0"/>
        </a:p>
      </dsp:txBody>
      <dsp:txXfrm>
        <a:off x="203054" y="1170116"/>
        <a:ext cx="2743152" cy="1561686"/>
      </dsp:txXfrm>
    </dsp:sp>
    <dsp:sp modelId="{30AC369B-C472-4320-B901-E586CD0EDB9B}">
      <dsp:nvSpPr>
        <dsp:cNvPr id="0" name=""/>
        <dsp:cNvSpPr/>
      </dsp:nvSpPr>
      <dsp:spPr>
        <a:xfrm rot="17132988">
          <a:off x="2393140" y="1148815"/>
          <a:ext cx="1644027" cy="20436"/>
        </a:xfrm>
        <a:custGeom>
          <a:avLst/>
          <a:gdLst/>
          <a:ahLst/>
          <a:cxnLst/>
          <a:rect l="0" t="0" r="0" b="0"/>
          <a:pathLst>
            <a:path>
              <a:moveTo>
                <a:pt x="0" y="10218"/>
              </a:moveTo>
              <a:lnTo>
                <a:pt x="1644027" y="1021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3174053" y="1117932"/>
        <a:ext cx="82201" cy="82201"/>
      </dsp:txXfrm>
    </dsp:sp>
    <dsp:sp modelId="{43EA9B90-FE1D-4AF6-8FC3-43C1FD80A798}">
      <dsp:nvSpPr>
        <dsp:cNvPr id="0" name=""/>
        <dsp:cNvSpPr/>
      </dsp:nvSpPr>
      <dsp:spPr>
        <a:xfrm>
          <a:off x="3435516" y="2851"/>
          <a:ext cx="1197811" cy="7285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/>
            <a:t> Bileşenlerinin Üretimi </a:t>
          </a:r>
          <a:endParaRPr lang="en-US" sz="1400" b="1" kern="1200" dirty="0"/>
        </a:p>
      </dsp:txBody>
      <dsp:txXfrm>
        <a:off x="3456853" y="24188"/>
        <a:ext cx="1155137" cy="685837"/>
      </dsp:txXfrm>
    </dsp:sp>
    <dsp:sp modelId="{B439D70D-7A80-43A1-AA1C-EDA9ADCBC894}">
      <dsp:nvSpPr>
        <dsp:cNvPr id="0" name=""/>
        <dsp:cNvSpPr/>
      </dsp:nvSpPr>
      <dsp:spPr>
        <a:xfrm rot="17825583">
          <a:off x="2731306" y="1509987"/>
          <a:ext cx="967695" cy="20436"/>
        </a:xfrm>
        <a:custGeom>
          <a:avLst/>
          <a:gdLst/>
          <a:ahLst/>
          <a:cxnLst/>
          <a:rect l="0" t="0" r="0" b="0"/>
          <a:pathLst>
            <a:path>
              <a:moveTo>
                <a:pt x="0" y="10218"/>
              </a:moveTo>
              <a:lnTo>
                <a:pt x="967695" y="1021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190961" y="1496013"/>
        <a:ext cx="48384" cy="48384"/>
      </dsp:txXfrm>
    </dsp:sp>
    <dsp:sp modelId="{76394B24-D708-480A-B51D-4F9918174D8B}">
      <dsp:nvSpPr>
        <dsp:cNvPr id="0" name=""/>
        <dsp:cNvSpPr/>
      </dsp:nvSpPr>
      <dsp:spPr>
        <a:xfrm>
          <a:off x="3435516" y="813998"/>
          <a:ext cx="1101810" cy="5509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/>
            <a:t>Proje Geliştirme</a:t>
          </a:r>
          <a:endParaRPr lang="en-US" sz="1400" b="1" kern="1200" dirty="0"/>
        </a:p>
      </dsp:txBody>
      <dsp:txXfrm>
        <a:off x="3451651" y="830133"/>
        <a:ext cx="1069540" cy="518635"/>
      </dsp:txXfrm>
    </dsp:sp>
    <dsp:sp modelId="{C6D65F63-FA3E-454D-88E5-5D87C9357C4F}">
      <dsp:nvSpPr>
        <dsp:cNvPr id="0" name=""/>
        <dsp:cNvSpPr/>
      </dsp:nvSpPr>
      <dsp:spPr>
        <a:xfrm rot="18289469">
          <a:off x="4371809" y="762462"/>
          <a:ext cx="771759" cy="20436"/>
        </a:xfrm>
        <a:custGeom>
          <a:avLst/>
          <a:gdLst/>
          <a:ahLst/>
          <a:cxnLst/>
          <a:rect l="0" t="0" r="0" b="0"/>
          <a:pathLst>
            <a:path>
              <a:moveTo>
                <a:pt x="0" y="10218"/>
              </a:moveTo>
              <a:lnTo>
                <a:pt x="771759" y="1021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738394" y="753386"/>
        <a:ext cx="38587" cy="38587"/>
      </dsp:txXfrm>
    </dsp:sp>
    <dsp:sp modelId="{8C3B4E4B-8682-4B9B-9E53-598CB32754E0}">
      <dsp:nvSpPr>
        <dsp:cNvPr id="0" name=""/>
        <dsp:cNvSpPr/>
      </dsp:nvSpPr>
      <dsp:spPr>
        <a:xfrm>
          <a:off x="4978050" y="180457"/>
          <a:ext cx="1101810" cy="5509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/>
            <a:t>Tasarım</a:t>
          </a:r>
          <a:endParaRPr lang="en-US" sz="1400" b="1" kern="1200" dirty="0"/>
        </a:p>
      </dsp:txBody>
      <dsp:txXfrm>
        <a:off x="4994185" y="196592"/>
        <a:ext cx="1069540" cy="518635"/>
      </dsp:txXfrm>
    </dsp:sp>
    <dsp:sp modelId="{73DD01C1-3EF4-49EE-92A1-F87CD25DA323}">
      <dsp:nvSpPr>
        <dsp:cNvPr id="0" name=""/>
        <dsp:cNvSpPr/>
      </dsp:nvSpPr>
      <dsp:spPr>
        <a:xfrm>
          <a:off x="4537326" y="1079233"/>
          <a:ext cx="440724" cy="20436"/>
        </a:xfrm>
        <a:custGeom>
          <a:avLst/>
          <a:gdLst/>
          <a:ahLst/>
          <a:cxnLst/>
          <a:rect l="0" t="0" r="0" b="0"/>
          <a:pathLst>
            <a:path>
              <a:moveTo>
                <a:pt x="0" y="10218"/>
              </a:moveTo>
              <a:lnTo>
                <a:pt x="440724" y="1021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746670" y="1078433"/>
        <a:ext cx="22036" cy="22036"/>
      </dsp:txXfrm>
    </dsp:sp>
    <dsp:sp modelId="{8B567DE0-FA25-4179-885C-BE8D9FE28E67}">
      <dsp:nvSpPr>
        <dsp:cNvPr id="0" name=""/>
        <dsp:cNvSpPr/>
      </dsp:nvSpPr>
      <dsp:spPr>
        <a:xfrm>
          <a:off x="4978050" y="813998"/>
          <a:ext cx="1101810" cy="5509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/>
            <a:t>Tedarik ve Kurulum</a:t>
          </a:r>
          <a:endParaRPr lang="en-US" sz="1400" b="1" kern="1200" dirty="0"/>
        </a:p>
      </dsp:txBody>
      <dsp:txXfrm>
        <a:off x="4994185" y="830133"/>
        <a:ext cx="1069540" cy="518635"/>
      </dsp:txXfrm>
    </dsp:sp>
    <dsp:sp modelId="{FC912278-183C-4D14-B28A-C1EE8608E327}">
      <dsp:nvSpPr>
        <dsp:cNvPr id="0" name=""/>
        <dsp:cNvSpPr/>
      </dsp:nvSpPr>
      <dsp:spPr>
        <a:xfrm rot="3310531">
          <a:off x="4371809" y="1396003"/>
          <a:ext cx="771759" cy="20436"/>
        </a:xfrm>
        <a:custGeom>
          <a:avLst/>
          <a:gdLst/>
          <a:ahLst/>
          <a:cxnLst/>
          <a:rect l="0" t="0" r="0" b="0"/>
          <a:pathLst>
            <a:path>
              <a:moveTo>
                <a:pt x="0" y="10218"/>
              </a:moveTo>
              <a:lnTo>
                <a:pt x="771759" y="1021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738394" y="1386927"/>
        <a:ext cx="38587" cy="38587"/>
      </dsp:txXfrm>
    </dsp:sp>
    <dsp:sp modelId="{193D9DCC-4BD2-4BF3-9C83-42BC37FD49B8}">
      <dsp:nvSpPr>
        <dsp:cNvPr id="0" name=""/>
        <dsp:cNvSpPr/>
      </dsp:nvSpPr>
      <dsp:spPr>
        <a:xfrm>
          <a:off x="4978050" y="1447539"/>
          <a:ext cx="1101810" cy="5509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/>
            <a:t>Finans</a:t>
          </a:r>
          <a:endParaRPr lang="en-US" sz="1400" b="1" kern="1200" dirty="0"/>
        </a:p>
      </dsp:txBody>
      <dsp:txXfrm>
        <a:off x="4994185" y="1463674"/>
        <a:ext cx="1069540" cy="518635"/>
      </dsp:txXfrm>
    </dsp:sp>
    <dsp:sp modelId="{0265FEC0-0298-42D8-BFC8-CFB7A76D85FB}">
      <dsp:nvSpPr>
        <dsp:cNvPr id="0" name=""/>
        <dsp:cNvSpPr/>
      </dsp:nvSpPr>
      <dsp:spPr>
        <a:xfrm rot="4514326">
          <a:off x="2350282" y="2777069"/>
          <a:ext cx="1729744" cy="20436"/>
        </a:xfrm>
        <a:custGeom>
          <a:avLst/>
          <a:gdLst/>
          <a:ahLst/>
          <a:cxnLst/>
          <a:rect l="0" t="0" r="0" b="0"/>
          <a:pathLst>
            <a:path>
              <a:moveTo>
                <a:pt x="0" y="10218"/>
              </a:moveTo>
              <a:lnTo>
                <a:pt x="1729744" y="1021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3171910" y="2744043"/>
        <a:ext cx="86487" cy="86487"/>
      </dsp:txXfrm>
    </dsp:sp>
    <dsp:sp modelId="{B9977EF7-559A-450B-9A0B-EA851AEDCBA4}">
      <dsp:nvSpPr>
        <dsp:cNvPr id="0" name=""/>
        <dsp:cNvSpPr/>
      </dsp:nvSpPr>
      <dsp:spPr>
        <a:xfrm>
          <a:off x="3435516" y="3348162"/>
          <a:ext cx="1101810" cy="5509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/>
            <a:t>Operasyonlar</a:t>
          </a:r>
          <a:endParaRPr lang="en-US" sz="1400" b="1" kern="1200" dirty="0"/>
        </a:p>
      </dsp:txBody>
      <dsp:txXfrm>
        <a:off x="3451651" y="3364297"/>
        <a:ext cx="1069540" cy="518635"/>
      </dsp:txXfrm>
    </dsp:sp>
    <dsp:sp modelId="{27CC18DF-817E-4248-9A23-A46AE109D590}">
      <dsp:nvSpPr>
        <dsp:cNvPr id="0" name=""/>
        <dsp:cNvSpPr/>
      </dsp:nvSpPr>
      <dsp:spPr>
        <a:xfrm rot="17692822">
          <a:off x="4233921" y="3138241"/>
          <a:ext cx="1047535" cy="20436"/>
        </a:xfrm>
        <a:custGeom>
          <a:avLst/>
          <a:gdLst/>
          <a:ahLst/>
          <a:cxnLst/>
          <a:rect l="0" t="0" r="0" b="0"/>
          <a:pathLst>
            <a:path>
              <a:moveTo>
                <a:pt x="0" y="10218"/>
              </a:moveTo>
              <a:lnTo>
                <a:pt x="1047535" y="1021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731500" y="3122271"/>
        <a:ext cx="52376" cy="52376"/>
      </dsp:txXfrm>
    </dsp:sp>
    <dsp:sp modelId="{47B3FF12-7F0D-4632-845E-ECEA971A025C}">
      <dsp:nvSpPr>
        <dsp:cNvPr id="0" name=""/>
        <dsp:cNvSpPr/>
      </dsp:nvSpPr>
      <dsp:spPr>
        <a:xfrm>
          <a:off x="4978050" y="2397851"/>
          <a:ext cx="1101810" cy="5509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/>
            <a:t> Üretim</a:t>
          </a:r>
          <a:endParaRPr lang="en-US" sz="1400" b="1" kern="1200" dirty="0"/>
        </a:p>
      </dsp:txBody>
      <dsp:txXfrm>
        <a:off x="4994185" y="2413986"/>
        <a:ext cx="1069540" cy="518635"/>
      </dsp:txXfrm>
    </dsp:sp>
    <dsp:sp modelId="{19137725-2619-4451-8129-32DBBCED0A3D}">
      <dsp:nvSpPr>
        <dsp:cNvPr id="0" name=""/>
        <dsp:cNvSpPr/>
      </dsp:nvSpPr>
      <dsp:spPr>
        <a:xfrm rot="19457599">
          <a:off x="6028846" y="2504700"/>
          <a:ext cx="542753" cy="20436"/>
        </a:xfrm>
        <a:custGeom>
          <a:avLst/>
          <a:gdLst/>
          <a:ahLst/>
          <a:cxnLst/>
          <a:rect l="0" t="0" r="0" b="0"/>
          <a:pathLst>
            <a:path>
              <a:moveTo>
                <a:pt x="0" y="10218"/>
              </a:moveTo>
              <a:lnTo>
                <a:pt x="542753" y="1021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286654" y="2501349"/>
        <a:ext cx="27137" cy="27137"/>
      </dsp:txXfrm>
    </dsp:sp>
    <dsp:sp modelId="{E20490E6-1E4C-4710-9F34-579EC574A1D1}">
      <dsp:nvSpPr>
        <dsp:cNvPr id="0" name=""/>
        <dsp:cNvSpPr/>
      </dsp:nvSpPr>
      <dsp:spPr>
        <a:xfrm>
          <a:off x="6520585" y="2081080"/>
          <a:ext cx="1101810" cy="5509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/>
            <a:t>Elektrik Enerjisi</a:t>
          </a:r>
          <a:endParaRPr lang="en-US" sz="1400" b="1" kern="1200" dirty="0"/>
        </a:p>
      </dsp:txBody>
      <dsp:txXfrm>
        <a:off x="6536720" y="2097215"/>
        <a:ext cx="1069540" cy="518635"/>
      </dsp:txXfrm>
    </dsp:sp>
    <dsp:sp modelId="{75E84019-C694-4FF5-9B61-5F46976FFF8D}">
      <dsp:nvSpPr>
        <dsp:cNvPr id="0" name=""/>
        <dsp:cNvSpPr/>
      </dsp:nvSpPr>
      <dsp:spPr>
        <a:xfrm rot="2142401">
          <a:off x="6028846" y="2821470"/>
          <a:ext cx="542753" cy="20436"/>
        </a:xfrm>
        <a:custGeom>
          <a:avLst/>
          <a:gdLst/>
          <a:ahLst/>
          <a:cxnLst/>
          <a:rect l="0" t="0" r="0" b="0"/>
          <a:pathLst>
            <a:path>
              <a:moveTo>
                <a:pt x="0" y="10218"/>
              </a:moveTo>
              <a:lnTo>
                <a:pt x="542753" y="1021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286654" y="2818120"/>
        <a:ext cx="27137" cy="27137"/>
      </dsp:txXfrm>
    </dsp:sp>
    <dsp:sp modelId="{DE5D1E6F-174B-42B4-91E9-C71C813B8362}">
      <dsp:nvSpPr>
        <dsp:cNvPr id="0" name=""/>
        <dsp:cNvSpPr/>
      </dsp:nvSpPr>
      <dsp:spPr>
        <a:xfrm>
          <a:off x="6520585" y="2714621"/>
          <a:ext cx="1101810" cy="5509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/>
            <a:t>Şebeke Destek Servisleri</a:t>
          </a:r>
          <a:endParaRPr lang="en-US" sz="1400" b="1" kern="1200" dirty="0"/>
        </a:p>
      </dsp:txBody>
      <dsp:txXfrm>
        <a:off x="6536720" y="2730756"/>
        <a:ext cx="1069540" cy="518635"/>
      </dsp:txXfrm>
    </dsp:sp>
    <dsp:sp modelId="{721F1C50-BF3D-447F-B521-868BE9EDAD9E}">
      <dsp:nvSpPr>
        <dsp:cNvPr id="0" name=""/>
        <dsp:cNvSpPr/>
      </dsp:nvSpPr>
      <dsp:spPr>
        <a:xfrm rot="19457599">
          <a:off x="4486312" y="3455011"/>
          <a:ext cx="542753" cy="20436"/>
        </a:xfrm>
        <a:custGeom>
          <a:avLst/>
          <a:gdLst/>
          <a:ahLst/>
          <a:cxnLst/>
          <a:rect l="0" t="0" r="0" b="0"/>
          <a:pathLst>
            <a:path>
              <a:moveTo>
                <a:pt x="0" y="10218"/>
              </a:moveTo>
              <a:lnTo>
                <a:pt x="542753" y="1021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744119" y="3451661"/>
        <a:ext cx="27137" cy="27137"/>
      </dsp:txXfrm>
    </dsp:sp>
    <dsp:sp modelId="{827E8AC9-BC59-4917-BAD4-555E6FB66B11}">
      <dsp:nvSpPr>
        <dsp:cNvPr id="0" name=""/>
        <dsp:cNvSpPr/>
      </dsp:nvSpPr>
      <dsp:spPr>
        <a:xfrm>
          <a:off x="4978050" y="3031392"/>
          <a:ext cx="1101810" cy="5509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/>
            <a:t>Bakım</a:t>
          </a:r>
          <a:endParaRPr lang="en-US" sz="1400" b="1" kern="1200" dirty="0"/>
        </a:p>
      </dsp:txBody>
      <dsp:txXfrm>
        <a:off x="4994185" y="3047527"/>
        <a:ext cx="1069540" cy="518635"/>
      </dsp:txXfrm>
    </dsp:sp>
    <dsp:sp modelId="{7DAEB5F8-1ADB-43C0-9613-0F4AC78411D7}">
      <dsp:nvSpPr>
        <dsp:cNvPr id="0" name=""/>
        <dsp:cNvSpPr/>
      </dsp:nvSpPr>
      <dsp:spPr>
        <a:xfrm rot="2142401">
          <a:off x="4486312" y="3771782"/>
          <a:ext cx="542753" cy="20436"/>
        </a:xfrm>
        <a:custGeom>
          <a:avLst/>
          <a:gdLst/>
          <a:ahLst/>
          <a:cxnLst/>
          <a:rect l="0" t="0" r="0" b="0"/>
          <a:pathLst>
            <a:path>
              <a:moveTo>
                <a:pt x="0" y="10218"/>
              </a:moveTo>
              <a:lnTo>
                <a:pt x="542753" y="1021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744119" y="3768431"/>
        <a:ext cx="27137" cy="27137"/>
      </dsp:txXfrm>
    </dsp:sp>
    <dsp:sp modelId="{9498C999-CFB1-4FC5-86A3-3F0D3970D982}">
      <dsp:nvSpPr>
        <dsp:cNvPr id="0" name=""/>
        <dsp:cNvSpPr/>
      </dsp:nvSpPr>
      <dsp:spPr>
        <a:xfrm>
          <a:off x="4978050" y="3664933"/>
          <a:ext cx="1101810" cy="5509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/>
            <a:t>Faturalama ve Müşteri Servisleri</a:t>
          </a:r>
          <a:endParaRPr lang="en-US" sz="1400" b="1" kern="1200" dirty="0"/>
        </a:p>
      </dsp:txBody>
      <dsp:txXfrm>
        <a:off x="4994185" y="3681068"/>
        <a:ext cx="1069540" cy="518635"/>
      </dsp:txXfrm>
    </dsp:sp>
    <dsp:sp modelId="{4A34B7A9-A5CE-44A5-84A3-5BDEEB5D529F}">
      <dsp:nvSpPr>
        <dsp:cNvPr id="0" name=""/>
        <dsp:cNvSpPr/>
      </dsp:nvSpPr>
      <dsp:spPr>
        <a:xfrm rot="3907178">
          <a:off x="4233921" y="4088552"/>
          <a:ext cx="1047535" cy="20436"/>
        </a:xfrm>
        <a:custGeom>
          <a:avLst/>
          <a:gdLst/>
          <a:ahLst/>
          <a:cxnLst/>
          <a:rect l="0" t="0" r="0" b="0"/>
          <a:pathLst>
            <a:path>
              <a:moveTo>
                <a:pt x="0" y="10218"/>
              </a:moveTo>
              <a:lnTo>
                <a:pt x="1047535" y="1021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731500" y="4072582"/>
        <a:ext cx="52376" cy="52376"/>
      </dsp:txXfrm>
    </dsp:sp>
    <dsp:sp modelId="{72006795-300C-4BF6-B592-22B7FDE47E77}">
      <dsp:nvSpPr>
        <dsp:cNvPr id="0" name=""/>
        <dsp:cNvSpPr/>
      </dsp:nvSpPr>
      <dsp:spPr>
        <a:xfrm>
          <a:off x="4978050" y="4298474"/>
          <a:ext cx="1101810" cy="5509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/>
            <a:t>Geri Dönüşüm</a:t>
          </a:r>
          <a:endParaRPr lang="en-US" sz="1400" b="1" kern="1200" dirty="0"/>
        </a:p>
      </dsp:txBody>
      <dsp:txXfrm>
        <a:off x="4994185" y="4314609"/>
        <a:ext cx="1069540" cy="51863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C9E64A-8733-42DB-83FB-0F02E88829EB}">
      <dsp:nvSpPr>
        <dsp:cNvPr id="0" name=""/>
        <dsp:cNvSpPr/>
      </dsp:nvSpPr>
      <dsp:spPr>
        <a:xfrm>
          <a:off x="2725" y="724724"/>
          <a:ext cx="624035" cy="692168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700" kern="1200" dirty="0" smtClean="0">
              <a:latin typeface="Arial" panose="020B0604020202020204" pitchFamily="34" charset="0"/>
              <a:cs typeface="Arial" panose="020B0604020202020204" pitchFamily="34" charset="0"/>
            </a:rPr>
            <a:t>Temel Araştırmalar</a:t>
          </a:r>
          <a:endParaRPr lang="en-US" sz="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002" y="743001"/>
        <a:ext cx="587481" cy="655614"/>
      </dsp:txXfrm>
    </dsp:sp>
    <dsp:sp modelId="{B9F51524-7405-41C3-901A-3492159A8AA7}">
      <dsp:nvSpPr>
        <dsp:cNvPr id="0" name=""/>
        <dsp:cNvSpPr/>
      </dsp:nvSpPr>
      <dsp:spPr>
        <a:xfrm>
          <a:off x="635695" y="1054197"/>
          <a:ext cx="23569" cy="332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" kern="1200"/>
        </a:p>
      </dsp:txBody>
      <dsp:txXfrm>
        <a:off x="635695" y="1060841"/>
        <a:ext cx="16498" cy="19934"/>
      </dsp:txXfrm>
    </dsp:sp>
    <dsp:sp modelId="{2B832402-CF51-4982-8869-BFC068C1359D}">
      <dsp:nvSpPr>
        <dsp:cNvPr id="0" name=""/>
        <dsp:cNvSpPr/>
      </dsp:nvSpPr>
      <dsp:spPr>
        <a:xfrm>
          <a:off x="666991" y="719603"/>
          <a:ext cx="611263" cy="702410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700" kern="1200" dirty="0" smtClean="0">
              <a:latin typeface="Arial" panose="020B0604020202020204" pitchFamily="34" charset="0"/>
              <a:cs typeface="Arial" panose="020B0604020202020204" pitchFamily="34" charset="0"/>
            </a:rPr>
            <a:t>Uygulamalı Araştırmalar ve Deneysel Geliştirmeler</a:t>
          </a:r>
          <a:endParaRPr lang="en-US" sz="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84894" y="737506"/>
        <a:ext cx="575457" cy="666604"/>
      </dsp:txXfrm>
    </dsp:sp>
    <dsp:sp modelId="{765523BC-56EB-454C-ADDA-6308CD4C3B5A}">
      <dsp:nvSpPr>
        <dsp:cNvPr id="0" name=""/>
        <dsp:cNvSpPr/>
      </dsp:nvSpPr>
      <dsp:spPr>
        <a:xfrm>
          <a:off x="1289769" y="1054197"/>
          <a:ext cx="30375" cy="332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" kern="1200"/>
        </a:p>
      </dsp:txBody>
      <dsp:txXfrm>
        <a:off x="1289769" y="1060841"/>
        <a:ext cx="21263" cy="19934"/>
      </dsp:txXfrm>
    </dsp:sp>
    <dsp:sp modelId="{CB79B720-3ACB-4472-926D-7EAA5DB4A5A1}">
      <dsp:nvSpPr>
        <dsp:cNvPr id="0" name=""/>
        <dsp:cNvSpPr/>
      </dsp:nvSpPr>
      <dsp:spPr>
        <a:xfrm>
          <a:off x="1330104" y="719603"/>
          <a:ext cx="494954" cy="702410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600" kern="1200" dirty="0" smtClean="0"/>
            <a:t>Teknolojik Geliştirmeler/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600" kern="1200" dirty="0" smtClean="0"/>
            <a:t>Pilot Uygulamalar </a:t>
          </a:r>
          <a:endParaRPr lang="en-US" sz="600" kern="1200" dirty="0"/>
        </a:p>
      </dsp:txBody>
      <dsp:txXfrm>
        <a:off x="1344601" y="734100"/>
        <a:ext cx="465960" cy="673416"/>
      </dsp:txXfrm>
    </dsp:sp>
    <dsp:sp modelId="{B081FB16-A473-44CC-A67D-65A8FEA38223}">
      <dsp:nvSpPr>
        <dsp:cNvPr id="0" name=""/>
        <dsp:cNvSpPr/>
      </dsp:nvSpPr>
      <dsp:spPr>
        <a:xfrm>
          <a:off x="1831412" y="1054197"/>
          <a:ext cx="16762" cy="332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" kern="1200"/>
        </a:p>
      </dsp:txBody>
      <dsp:txXfrm>
        <a:off x="1831412" y="1060841"/>
        <a:ext cx="11733" cy="19934"/>
      </dsp:txXfrm>
    </dsp:sp>
    <dsp:sp modelId="{860805DC-7354-4CF9-A134-1F1891B7050F}">
      <dsp:nvSpPr>
        <dsp:cNvPr id="0" name=""/>
        <dsp:cNvSpPr/>
      </dsp:nvSpPr>
      <dsp:spPr>
        <a:xfrm>
          <a:off x="1853671" y="719603"/>
          <a:ext cx="551477" cy="702410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600" kern="1200" dirty="0" smtClean="0"/>
            <a:t>Ürün Geliştirmeler/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600" kern="1200" dirty="0" smtClean="0"/>
            <a:t>Pilot Uygulamalar</a:t>
          </a:r>
          <a:endParaRPr lang="en-US" sz="600" kern="1200" dirty="0"/>
        </a:p>
      </dsp:txBody>
      <dsp:txXfrm>
        <a:off x="1869823" y="735755"/>
        <a:ext cx="519173" cy="670106"/>
      </dsp:txXfrm>
    </dsp:sp>
    <dsp:sp modelId="{72310383-9BF7-4732-8C6B-3C41C1FEC5FB}">
      <dsp:nvSpPr>
        <dsp:cNvPr id="0" name=""/>
        <dsp:cNvSpPr/>
      </dsp:nvSpPr>
      <dsp:spPr>
        <a:xfrm rot="21586121">
          <a:off x="2412422" y="1053016"/>
          <a:ext cx="19188" cy="332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" kern="1200"/>
        </a:p>
      </dsp:txBody>
      <dsp:txXfrm>
        <a:off x="2412422" y="1059672"/>
        <a:ext cx="13432" cy="19934"/>
      </dsp:txXfrm>
    </dsp:sp>
    <dsp:sp modelId="{27EBD694-95AF-4A08-827C-2B3391D879E7}">
      <dsp:nvSpPr>
        <dsp:cNvPr id="0" name=""/>
        <dsp:cNvSpPr/>
      </dsp:nvSpPr>
      <dsp:spPr>
        <a:xfrm>
          <a:off x="2437901" y="717623"/>
          <a:ext cx="364096" cy="702410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600" kern="1200" dirty="0" smtClean="0"/>
            <a:t>Ürün/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600" kern="1200" dirty="0" smtClean="0"/>
            <a:t>Teknoloji </a:t>
          </a:r>
          <a:r>
            <a:rPr lang="tr-TR" sz="600" kern="1200" dirty="0" err="1" smtClean="0"/>
            <a:t>Lansmanı</a:t>
          </a:r>
          <a:endParaRPr lang="en-US" sz="600" kern="1200" dirty="0"/>
        </a:p>
      </dsp:txBody>
      <dsp:txXfrm>
        <a:off x="2448565" y="728287"/>
        <a:ext cx="342768" cy="681082"/>
      </dsp:txXfrm>
    </dsp:sp>
    <dsp:sp modelId="{55D2E724-BA6C-495C-8AFB-94ED0ADA445E}">
      <dsp:nvSpPr>
        <dsp:cNvPr id="0" name=""/>
        <dsp:cNvSpPr/>
      </dsp:nvSpPr>
      <dsp:spPr>
        <a:xfrm rot="17489">
          <a:off x="2811555" y="1057383"/>
          <a:ext cx="20259" cy="249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" kern="1200"/>
        </a:p>
      </dsp:txBody>
      <dsp:txXfrm>
        <a:off x="2811555" y="1062357"/>
        <a:ext cx="14181" cy="14965"/>
      </dsp:txXfrm>
    </dsp:sp>
    <dsp:sp modelId="{0F3FA104-339B-4067-BD01-92BD0B86AA7E}">
      <dsp:nvSpPr>
        <dsp:cNvPr id="0" name=""/>
        <dsp:cNvSpPr/>
      </dsp:nvSpPr>
      <dsp:spPr>
        <a:xfrm>
          <a:off x="2840224" y="723030"/>
          <a:ext cx="338020" cy="695556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600" kern="1200" dirty="0" smtClean="0"/>
            <a:t>Üretimde Bilimsel ve Teknik Destek</a:t>
          </a:r>
          <a:endParaRPr lang="en-US" sz="600" kern="1200" dirty="0"/>
        </a:p>
      </dsp:txBody>
      <dsp:txXfrm>
        <a:off x="2850124" y="732930"/>
        <a:ext cx="318220" cy="67575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AC890E-30C6-4CA9-8B68-5F3CF942A044}">
      <dsp:nvSpPr>
        <dsp:cNvPr id="0" name=""/>
        <dsp:cNvSpPr/>
      </dsp:nvSpPr>
      <dsp:spPr>
        <a:xfrm>
          <a:off x="240577" y="458268"/>
          <a:ext cx="795662" cy="695508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9525" rIns="19050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500" kern="1200" dirty="0" smtClean="0"/>
            <a:t>??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500" kern="1200" dirty="0" smtClean="0"/>
            <a:t>??</a:t>
          </a:r>
          <a:endParaRPr lang="en-US" sz="1500" kern="1200" dirty="0"/>
        </a:p>
      </dsp:txBody>
      <dsp:txXfrm>
        <a:off x="439492" y="562594"/>
        <a:ext cx="387885" cy="486856"/>
      </dsp:txXfrm>
    </dsp:sp>
    <dsp:sp modelId="{AD8F71E0-E081-475C-8B94-631F6D43CF9F}">
      <dsp:nvSpPr>
        <dsp:cNvPr id="0" name=""/>
        <dsp:cNvSpPr/>
      </dsp:nvSpPr>
      <dsp:spPr>
        <a:xfrm>
          <a:off x="24" y="688759"/>
          <a:ext cx="397831" cy="3978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/>
            <a:t>?</a:t>
          </a:r>
          <a:endParaRPr lang="en-US" sz="1900" kern="1200" dirty="0"/>
        </a:p>
      </dsp:txBody>
      <dsp:txXfrm>
        <a:off x="58285" y="747020"/>
        <a:ext cx="281309" cy="281309"/>
      </dsp:txXfrm>
    </dsp:sp>
    <dsp:sp modelId="{81B22C55-2FC4-40F8-B91A-8E77D28CFDE2}">
      <dsp:nvSpPr>
        <dsp:cNvPr id="0" name=""/>
        <dsp:cNvSpPr/>
      </dsp:nvSpPr>
      <dsp:spPr>
        <a:xfrm>
          <a:off x="1243246" y="539921"/>
          <a:ext cx="795662" cy="695508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9525" rIns="19050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kern="1200" dirty="0" smtClean="0"/>
            <a:t>??</a:t>
          </a:r>
          <a:endParaRPr lang="en-US" sz="1500" kern="1200" dirty="0"/>
        </a:p>
      </dsp:txBody>
      <dsp:txXfrm>
        <a:off x="1442162" y="644247"/>
        <a:ext cx="387885" cy="486856"/>
      </dsp:txXfrm>
    </dsp:sp>
    <dsp:sp modelId="{C43C871B-32A5-46F4-8F96-551FA34E224B}">
      <dsp:nvSpPr>
        <dsp:cNvPr id="0" name=""/>
        <dsp:cNvSpPr/>
      </dsp:nvSpPr>
      <dsp:spPr>
        <a:xfrm>
          <a:off x="1044331" y="688759"/>
          <a:ext cx="397831" cy="3978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/>
            <a:t>?</a:t>
          </a:r>
          <a:endParaRPr lang="en-US" sz="1900" kern="1200" dirty="0"/>
        </a:p>
      </dsp:txBody>
      <dsp:txXfrm>
        <a:off x="1102592" y="747020"/>
        <a:ext cx="281309" cy="2813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B5AEA1-F271-4CB6-84CD-CA99ACD69B77}" type="datetimeFigureOut">
              <a:rPr lang="en-GB" smtClean="0"/>
              <a:t>26/11/2018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A00AC6-F86B-4E43-BF5F-E3703DD5FF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766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45FF8-5677-4FC5-9826-42E7DA6BBB3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411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6A71A-D09C-41B8-9130-061CD225D1D3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940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markets for energy storage continued to expand in 2017. (Data are limited for energy storage in all sectors and particularly for the transport and thermal sectors.)</a:t>
            </a:r>
          </a:p>
          <a:p>
            <a:pPr marL="17145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Global stationary and grid-connected energy storage capacity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totalled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estimated 159 GW, with pumped storage accounting for the vast majority.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 2017, more than 3 GW of pumped storage capacity was commissioned, for a year-end total of approximately 153 GW.</a:t>
            </a:r>
          </a:p>
          <a:p>
            <a:pPr marL="17145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Pumped storage is followed distantly by thermal storage (about 82% of which is molten salt storage at CSP plants), then by battery (electro-chemical) and electro-mechanical storage.</a:t>
            </a:r>
          </a:p>
          <a:p>
            <a:pPr marL="171450" indent="-171450">
              <a:buFontTx/>
              <a:buChar char="-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455F8-C9B9-834C-8057-69D144C4088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043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8806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B608BC4-45CF-4440-BF86-8CC00417F18F}" type="slidenum">
              <a:rPr lang="en-US" smtClean="0"/>
              <a:pPr/>
              <a:t>56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48075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6A71A-D09C-41B8-9130-061CD225D1D3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17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04838" y="798513"/>
            <a:ext cx="5329237" cy="3995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D34A4-1897-44C2-A305-3867BEC1CB08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420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14565">
              <a:defRPr/>
            </a:pPr>
            <a:fld id="{0F8B6F63-9962-47F0-8585-E7DDA3D83135}" type="slidenum">
              <a:rPr lang="en-AU" smtClean="0"/>
              <a:pPr defTabSz="914565">
                <a:defRPr/>
              </a:pPr>
              <a:t>68</a:t>
            </a:fld>
            <a:endParaRPr lang="en-AU" dirty="0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endParaRPr lang="tr-TR" dirty="0" smtClean="0"/>
          </a:p>
        </p:txBody>
      </p:sp>
    </p:spTree>
    <p:extLst>
      <p:ext uri="{BB962C8B-B14F-4D97-AF65-F5344CB8AC3E}">
        <p14:creationId xmlns:p14="http://schemas.microsoft.com/office/powerpoint/2010/main" val="2621183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632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 smtClean="0"/>
              <a:t>No slide master</a:t>
            </a:r>
            <a:endParaRPr kumimoji="1" lang="ja-JP" altLang="en-US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1ECDC-7530-4EA9-86FD-4E56342A475C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9970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632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 smtClean="0"/>
              <a:t>No slide master</a:t>
            </a:r>
            <a:endParaRPr kumimoji="1" lang="ja-JP" altLang="en-US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1ECDC-7530-4EA9-86FD-4E56342A475C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126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6938" y="1331913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BD097-9019-4D1B-B790-7507461EF9EF}" type="slidenum">
              <a:rPr lang="tr-TR" smtClean="0">
                <a:solidFill>
                  <a:prstClr val="black"/>
                </a:solidFill>
              </a:rPr>
              <a:pPr/>
              <a:t>74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817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157150" y="12959"/>
            <a:ext cx="7772400" cy="925784"/>
          </a:xfrm>
        </p:spPr>
        <p:txBody>
          <a:bodyPr>
            <a:normAutofit/>
          </a:bodyPr>
          <a:lstStyle>
            <a:lvl1pPr algn="l">
              <a:defRPr sz="2749" b="0" i="0">
                <a:latin typeface="Arial"/>
                <a:cs typeface="Arial"/>
              </a:defRPr>
            </a:lvl1pPr>
          </a:lstStyle>
          <a:p>
            <a:r>
              <a:rPr lang="tr-TR" dirty="0" err="1" smtClean="0"/>
              <a:t>Click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edit</a:t>
            </a:r>
            <a:r>
              <a:rPr lang="tr-TR" dirty="0" smtClean="0"/>
              <a:t> Master </a:t>
            </a:r>
            <a:r>
              <a:rPr lang="tr-TR" dirty="0" err="1" smtClean="0"/>
              <a:t>title</a:t>
            </a:r>
            <a:r>
              <a:rPr lang="tr-TR" dirty="0" smtClean="0"/>
              <a:t> </a:t>
            </a:r>
            <a:r>
              <a:rPr lang="tr-TR" dirty="0" err="1" smtClean="0"/>
              <a:t>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157150" y="1556724"/>
            <a:ext cx="7772400" cy="4525964"/>
          </a:xfrm>
        </p:spPr>
        <p:txBody>
          <a:bodyPr>
            <a:normAutofit/>
          </a:bodyPr>
          <a:lstStyle>
            <a:lvl1pPr marL="0" indent="0">
              <a:buNone/>
              <a:defRPr sz="1500" b="0" i="0">
                <a:latin typeface="Arial"/>
                <a:cs typeface="Arial"/>
              </a:defRPr>
            </a:lvl1pPr>
            <a:lvl2pPr>
              <a:defRPr sz="1500" b="0" i="0">
                <a:latin typeface="Arial"/>
                <a:cs typeface="Arial"/>
              </a:defRPr>
            </a:lvl2pPr>
            <a:lvl3pPr>
              <a:defRPr sz="1500" b="0" i="0">
                <a:latin typeface="Arial"/>
                <a:cs typeface="Arial"/>
              </a:defRPr>
            </a:lvl3pPr>
            <a:lvl4pPr>
              <a:defRPr sz="1500" b="0" i="0">
                <a:latin typeface="Arial"/>
                <a:cs typeface="Arial"/>
              </a:defRPr>
            </a:lvl4pPr>
            <a:lvl5pPr>
              <a:defRPr sz="1500" b="0" i="0">
                <a:latin typeface="Arial"/>
                <a:cs typeface="Arial"/>
              </a:defRPr>
            </a:lvl5pPr>
          </a:lstStyle>
          <a:p>
            <a:pPr lvl="0"/>
            <a:r>
              <a:rPr lang="tr-TR" dirty="0" err="1" smtClean="0"/>
              <a:t>Click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edit</a:t>
            </a:r>
            <a:r>
              <a:rPr lang="tr-TR" dirty="0" smtClean="0"/>
              <a:t> Master </a:t>
            </a:r>
            <a:r>
              <a:rPr lang="tr-TR" dirty="0" err="1" smtClean="0"/>
              <a:t>text</a:t>
            </a:r>
            <a:r>
              <a:rPr lang="tr-TR" dirty="0" smtClean="0"/>
              <a:t> </a:t>
            </a:r>
            <a:r>
              <a:rPr lang="tr-TR" dirty="0" err="1" smtClean="0"/>
              <a:t>styles</a:t>
            </a:r>
            <a:endParaRPr lang="tr-TR" dirty="0" smtClean="0"/>
          </a:p>
          <a:p>
            <a:pPr lvl="1"/>
            <a:r>
              <a:rPr lang="tr-TR" dirty="0" smtClean="0"/>
              <a:t>Second </a:t>
            </a:r>
            <a:r>
              <a:rPr lang="tr-TR" dirty="0" err="1" smtClean="0"/>
              <a:t>level</a:t>
            </a:r>
            <a:endParaRPr lang="tr-TR" dirty="0" smtClean="0"/>
          </a:p>
          <a:p>
            <a:pPr lvl="2"/>
            <a:r>
              <a:rPr lang="tr-TR" dirty="0" smtClean="0"/>
              <a:t>Third </a:t>
            </a:r>
            <a:r>
              <a:rPr lang="tr-TR" dirty="0" err="1" smtClean="0"/>
              <a:t>level</a:t>
            </a:r>
            <a:endParaRPr lang="tr-TR" dirty="0" smtClean="0"/>
          </a:p>
          <a:p>
            <a:pPr lvl="3"/>
            <a:r>
              <a:rPr lang="tr-TR" dirty="0" err="1" smtClean="0"/>
              <a:t>Fourth</a:t>
            </a:r>
            <a:r>
              <a:rPr lang="tr-TR" dirty="0" smtClean="0"/>
              <a:t> </a:t>
            </a:r>
            <a:r>
              <a:rPr lang="tr-TR" dirty="0" err="1" smtClean="0"/>
              <a:t>level</a:t>
            </a:r>
            <a:endParaRPr lang="tr-TR" dirty="0" smtClean="0"/>
          </a:p>
          <a:p>
            <a:pPr lvl="4"/>
            <a:r>
              <a:rPr lang="tr-TR" dirty="0" err="1" smtClean="0"/>
              <a:t>Fifth</a:t>
            </a:r>
            <a:r>
              <a:rPr lang="tr-TR" dirty="0" smtClean="0"/>
              <a:t> </a:t>
            </a:r>
            <a:r>
              <a:rPr lang="tr-TR" dirty="0" err="1" smtClean="0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170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859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18658" y="128634"/>
            <a:ext cx="8371656" cy="750083"/>
          </a:xfrm>
        </p:spPr>
        <p:txBody>
          <a:bodyPr/>
          <a:lstStyle>
            <a:lvl1pPr>
              <a:defRPr spc="750" baseline="0"/>
            </a:lvl1pPr>
          </a:lstStyle>
          <a:p>
            <a:r>
              <a:rPr lang="en-US" altLang="ja-JP" dirty="0" smtClean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4707027" y="6394245"/>
            <a:ext cx="3888769" cy="365125"/>
          </a:xfrm>
        </p:spPr>
        <p:txBody>
          <a:bodyPr/>
          <a:lstStyle/>
          <a:p>
            <a:r>
              <a:rPr lang="en-US" smtClean="0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8686719" y="6394245"/>
            <a:ext cx="453685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83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33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Imag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 userDrawn="1"/>
        </p:nvSpPr>
        <p:spPr>
          <a:xfrm>
            <a:off x="363667" y="1939354"/>
            <a:ext cx="3555704" cy="3379856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442631" y="2042584"/>
            <a:ext cx="3397776" cy="317339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 smtClean="0"/>
              <a:t>Add an image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541905" y="231477"/>
            <a:ext cx="8371656" cy="590207"/>
          </a:xfrm>
        </p:spPr>
        <p:txBody>
          <a:bodyPr/>
          <a:lstStyle>
            <a:lvl1pPr>
              <a:defRPr spc="750" baseline="0"/>
            </a:lvl1pPr>
          </a:lstStyle>
          <a:p>
            <a:r>
              <a:rPr lang="en-US" altLang="ja-JP" dirty="0" smtClean="0"/>
              <a:t>SLIDE TITLE HERE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8686719" y="6297726"/>
            <a:ext cx="453685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24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722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814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48464" y="6597351"/>
            <a:ext cx="395536" cy="26064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15528-21DE-4FAA-801E-634DDDAF4B2B}" type="slidenum">
              <a:rPr 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976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98414" y="6473083"/>
            <a:ext cx="483062" cy="237881"/>
          </a:xfrm>
          <a:prstGeom prst="rect">
            <a:avLst/>
          </a:prstGeom>
        </p:spPr>
        <p:txBody>
          <a:bodyPr/>
          <a:lstStyle/>
          <a:p>
            <a:fld id="{1207A712-E174-4AA4-B673-2076906EED7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509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third two thi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994262"/>
            <a:ext cx="3750420" cy="5228738"/>
          </a:xfrm>
          <a:prstGeom prst="rect">
            <a:avLst/>
          </a:prstGeom>
          <a:solidFill>
            <a:srgbClr val="E6E7E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platzhalter 12"/>
          <p:cNvSpPr>
            <a:spLocks noGrp="1"/>
          </p:cNvSpPr>
          <p:nvPr>
            <p:ph type="body" sz="quarter" idx="11"/>
          </p:nvPr>
        </p:nvSpPr>
        <p:spPr>
          <a:xfrm>
            <a:off x="515461" y="1419367"/>
            <a:ext cx="3120874" cy="4184390"/>
          </a:xfrm>
          <a:prstGeom prst="rect">
            <a:avLst/>
          </a:prstGeom>
        </p:spPr>
        <p:txBody>
          <a:bodyPr vert="horz" lIns="0"/>
          <a:lstStyle>
            <a:lvl1pPr>
              <a:buClr>
                <a:srgbClr val="0077AE"/>
              </a:buClr>
              <a:buSzPct val="100000"/>
              <a:buFont typeface="Lucida Grande"/>
              <a:buChar char="➜"/>
              <a:defRPr sz="1600" b="1"/>
            </a:lvl1pPr>
            <a:lvl2pPr marL="534988" indent="-177800">
              <a:buClr>
                <a:schemeClr val="tx1"/>
              </a:buClr>
              <a:buFont typeface="Arial"/>
              <a:buChar char="•"/>
              <a:defRPr sz="1400" b="0" i="0">
                <a:solidFill>
                  <a:srgbClr val="000000"/>
                </a:solidFill>
                <a:latin typeface="+mn-lt"/>
              </a:defRPr>
            </a:lvl2pPr>
            <a:lvl3pPr marL="720725" indent="-185738">
              <a:buClr>
                <a:schemeClr val="tx1"/>
              </a:buClr>
              <a:buFont typeface="Lucida Grande"/>
              <a:buChar char="-"/>
              <a:defRPr sz="1400" b="0" i="0">
                <a:solidFill>
                  <a:srgbClr val="000000"/>
                </a:solidFill>
                <a:latin typeface="+mn-lt"/>
              </a:defRPr>
            </a:lvl3pPr>
            <a:lvl4pPr>
              <a:buClr>
                <a:srgbClr val="0077AE"/>
              </a:buClr>
              <a:buFont typeface="Lucida Grande"/>
              <a:buChar char="➜"/>
              <a:defRPr sz="1600" b="0" i="0">
                <a:solidFill>
                  <a:srgbClr val="000000"/>
                </a:solidFill>
                <a:latin typeface="+mn-lt"/>
              </a:defRPr>
            </a:lvl4pPr>
            <a:lvl5pPr>
              <a:buClr>
                <a:srgbClr val="0077AE"/>
              </a:buClr>
              <a:buFont typeface="Lucida Grande"/>
              <a:buChar char="➜"/>
              <a:defRPr sz="1600" b="0" i="0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515461" y="245660"/>
            <a:ext cx="7913687" cy="748603"/>
          </a:xfrm>
          <a:prstGeom prst="rect">
            <a:avLst/>
          </a:prstGeom>
        </p:spPr>
        <p:txBody>
          <a:bodyPr/>
          <a:lstStyle>
            <a:lvl1pPr algn="l" fontAlgn="ctr">
              <a:defRPr sz="2800" baseline="0"/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7" name="Bild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22175"/>
            <a:ext cx="9143998" cy="1335825"/>
          </a:xfrm>
          <a:prstGeom prst="rect">
            <a:avLst/>
          </a:prstGeom>
        </p:spPr>
      </p:pic>
      <p:sp>
        <p:nvSpPr>
          <p:cNvPr id="9" name="Bildplatzhalter 16"/>
          <p:cNvSpPr>
            <a:spLocks noGrp="1"/>
          </p:cNvSpPr>
          <p:nvPr>
            <p:ph type="pic" sz="quarter" idx="10"/>
          </p:nvPr>
        </p:nvSpPr>
        <p:spPr>
          <a:xfrm>
            <a:off x="3923413" y="1151336"/>
            <a:ext cx="5039833" cy="4034190"/>
          </a:xfrm>
          <a:prstGeom prst="rect">
            <a:avLst/>
          </a:prstGeom>
          <a:noFill/>
        </p:spPr>
        <p:txBody>
          <a:bodyPr vert="horz" anchor="ctr"/>
          <a:lstStyle>
            <a:lvl1pPr algn="ctr">
              <a:buFontTx/>
              <a:buNone/>
              <a:defRPr sz="2000"/>
            </a:lvl1pPr>
          </a:lstStyle>
          <a:p>
            <a:endParaRPr lang="de-DE"/>
          </a:p>
        </p:txBody>
      </p:sp>
      <p:sp>
        <p:nvSpPr>
          <p:cNvPr id="10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4665306" y="5365102"/>
            <a:ext cx="4297940" cy="665870"/>
          </a:xfrm>
          <a:prstGeom prst="rect">
            <a:avLst/>
          </a:prstGeom>
        </p:spPr>
        <p:txBody>
          <a:bodyPr vert="horz" lIns="0"/>
          <a:lstStyle>
            <a:lvl1pPr marL="0" indent="0">
              <a:buClr>
                <a:srgbClr val="0077AE"/>
              </a:buClr>
              <a:buSzPct val="100000"/>
              <a:buFontTx/>
              <a:buNone/>
              <a:defRPr sz="1200" b="0" i="1" baseline="0"/>
            </a:lvl1pPr>
            <a:lvl2pPr marL="534988" indent="-177800">
              <a:buClr>
                <a:schemeClr val="tx1"/>
              </a:buClr>
              <a:buFont typeface="Arial"/>
              <a:buChar char="•"/>
              <a:defRPr sz="1600" b="0" i="0">
                <a:solidFill>
                  <a:srgbClr val="000000"/>
                </a:solidFill>
                <a:latin typeface="+mn-lt"/>
              </a:defRPr>
            </a:lvl2pPr>
            <a:lvl3pPr marL="720725" indent="-185738">
              <a:buClr>
                <a:schemeClr val="tx1"/>
              </a:buClr>
              <a:buFont typeface="Lucida Grande"/>
              <a:buChar char="-"/>
              <a:defRPr sz="1600" b="0" i="0">
                <a:solidFill>
                  <a:srgbClr val="000000"/>
                </a:solidFill>
                <a:latin typeface="+mn-lt"/>
              </a:defRPr>
            </a:lvl3pPr>
            <a:lvl4pPr>
              <a:buClr>
                <a:srgbClr val="0077AE"/>
              </a:buClr>
              <a:buFont typeface="Lucida Grande"/>
              <a:buChar char="➜"/>
              <a:defRPr sz="1600" b="0" i="0">
                <a:solidFill>
                  <a:srgbClr val="000000"/>
                </a:solidFill>
                <a:latin typeface="+mn-lt"/>
              </a:defRPr>
            </a:lvl4pPr>
            <a:lvl5pPr>
              <a:buClr>
                <a:srgbClr val="0077AE"/>
              </a:buClr>
              <a:buFont typeface="Lucida Grande"/>
              <a:buChar char="➜"/>
              <a:defRPr sz="1600" b="0" i="0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0" y="917570"/>
            <a:ext cx="9144000" cy="0"/>
          </a:xfrm>
          <a:prstGeom prst="line">
            <a:avLst/>
          </a:prstGeom>
          <a:ln>
            <a:solidFill>
              <a:srgbClr val="E6E7E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0073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şlık ve Tab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ablo Yer Tutucusu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153400" cy="4114800"/>
          </a:xfrm>
          <a:prstGeom prst="rect">
            <a:avLst/>
          </a:prstGeom>
        </p:spPr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76F8FCD-1672-45B4-9BCC-5D0C6A6975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90019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9527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id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タイトル 1"/>
          <p:cNvSpPr>
            <a:spLocks noGrp="1"/>
          </p:cNvSpPr>
          <p:nvPr>
            <p:ph type="title" hasCustomPrompt="1"/>
          </p:nvPr>
        </p:nvSpPr>
        <p:spPr>
          <a:xfrm>
            <a:off x="431181" y="3729034"/>
            <a:ext cx="8304143" cy="674070"/>
          </a:xfrm>
          <a:prstGeom prst="rect">
            <a:avLst/>
          </a:prstGeom>
        </p:spPr>
        <p:txBody>
          <a:bodyPr anchor="b"/>
          <a:lstStyle>
            <a:lvl1pPr algn="ctr">
              <a:defRPr sz="2700" spc="750" baseline="0"/>
            </a:lvl1pPr>
          </a:lstStyle>
          <a:p>
            <a:r>
              <a:rPr lang="en-US" altLang="ja-JP" dirty="0" smtClean="0"/>
              <a:t>NAME HERE</a:t>
            </a:r>
            <a:endParaRPr kumimoji="1" lang="ja-JP" alt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311667" y="5049181"/>
            <a:ext cx="6520665" cy="1020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297404" y="4329100"/>
            <a:ext cx="6549193" cy="5154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 spc="15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cxnSp>
        <p:nvCxnSpPr>
          <p:cNvPr id="12" name="直線コネクタ 11"/>
          <p:cNvCxnSpPr/>
          <p:nvPr userDrawn="1"/>
        </p:nvCxnSpPr>
        <p:spPr>
          <a:xfrm>
            <a:off x="1311668" y="4929167"/>
            <a:ext cx="6520665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23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48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40"/>
            <a:ext cx="8229600" cy="1143000"/>
          </a:xfrm>
          <a:prstGeom prst="rect">
            <a:avLst/>
          </a:prstGeom>
        </p:spPr>
        <p:txBody>
          <a:bodyPr vert="horz" lIns="234448" tIns="117223" rIns="234448" bIns="117223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4"/>
          </a:xfrm>
          <a:prstGeom prst="rect">
            <a:avLst/>
          </a:prstGeom>
        </p:spPr>
        <p:txBody>
          <a:bodyPr vert="horz" lIns="234448" tIns="117223" rIns="234448" bIns="117223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6"/>
          </a:xfrm>
          <a:prstGeom prst="rect">
            <a:avLst/>
          </a:prstGeom>
        </p:spPr>
        <p:txBody>
          <a:bodyPr vert="horz" lIns="234448" tIns="117223" rIns="234448" bIns="117223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86003"/>
            <a:fld id="{2D682C3B-9C14-AA43-B3AD-BCF21EAB7687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586003"/>
              <a:t>11/26/2018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2"/>
            <a:ext cx="2895600" cy="365126"/>
          </a:xfrm>
          <a:prstGeom prst="rect">
            <a:avLst/>
          </a:prstGeom>
        </p:spPr>
        <p:txBody>
          <a:bodyPr vert="horz" lIns="234448" tIns="117223" rIns="234448" bIns="117223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86003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6"/>
          </a:xfrm>
          <a:prstGeom prst="rect">
            <a:avLst/>
          </a:prstGeom>
        </p:spPr>
        <p:txBody>
          <a:bodyPr vert="horz" lIns="234448" tIns="117223" rIns="234448" bIns="117223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86003"/>
            <a:fld id="{82954D67-0FD8-3D4A-96F1-B6CD6D65F99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586003"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8" name="Picture 7" descr="5.2_SISECAM_SUNUM_TEMPLATE-01.jpg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" y="0"/>
            <a:ext cx="9142810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228601" y="5941333"/>
            <a:ext cx="791936" cy="734786"/>
          </a:xfrm>
          <a:prstGeom prst="rect">
            <a:avLst/>
          </a:prstGeom>
          <a:solidFill>
            <a:srgbClr val="EEF7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6103" y="5894456"/>
            <a:ext cx="1096929" cy="827022"/>
          </a:xfrm>
          <a:prstGeom prst="rect">
            <a:avLst/>
          </a:prstGeom>
        </p:spPr>
      </p:pic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2429406" y="6614682"/>
            <a:ext cx="2793384" cy="2680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Araştırma ve Teknolojik Geliştirme Başkanlığı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5016842" y="6615320"/>
            <a:ext cx="3921211" cy="242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630761" y="6617571"/>
            <a:ext cx="489260" cy="23612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A57C9-90F1-4AD8-BBC0-0447694C1AD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383957" y="6596390"/>
            <a:ext cx="14992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00" dirty="0" smtClean="0">
                <a:solidFill>
                  <a:schemeClr val="bg1"/>
                </a:solidFill>
              </a:rPr>
              <a:t>Prof.Dr. Şener Oktik, 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5090984" y="6583175"/>
            <a:ext cx="35257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7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TOROS ÜNİVERSİTESİ YENİLENEBİLİR ENERJİ TEKNOLOJİLERİ EĞİTİMİ</a:t>
            </a:r>
            <a:endParaRPr lang="en-US" sz="700" kern="1200" dirty="0" smtClean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7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UYGULAMA VE ARAŞTIRMA MERKEZİ ,YETAM  27 KASIM 2018  MERSİN</a:t>
            </a:r>
            <a:endParaRPr lang="en-GB" sz="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904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6" r:id="rId14"/>
  </p:sldLayoutIdLst>
  <p:timing>
    <p:tnLst>
      <p:par>
        <p:cTn id="1" dur="indefinite" restart="never" nodeType="tmRoot"/>
      </p:par>
    </p:tnLst>
  </p:timing>
  <p:txStyles>
    <p:titleStyle>
      <a:lvl1pPr algn="ctr" defTabSz="586003" rtl="0" eaLnBrk="1" latinLnBrk="0" hangingPunct="1">
        <a:spcBef>
          <a:spcPct val="0"/>
        </a:spcBef>
        <a:buNone/>
        <a:defRPr sz="56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9501" indent="-439501" algn="l" defTabSz="586003" rtl="0" eaLnBrk="1" latinLnBrk="0" hangingPunct="1">
        <a:spcBef>
          <a:spcPct val="20000"/>
        </a:spcBef>
        <a:buFont typeface="Arial"/>
        <a:buChar char="•"/>
        <a:defRPr sz="4049" kern="1200">
          <a:solidFill>
            <a:schemeClr val="tx1"/>
          </a:solidFill>
          <a:latin typeface="+mn-lt"/>
          <a:ea typeface="+mn-ea"/>
          <a:cs typeface="+mn-cs"/>
        </a:defRPr>
      </a:lvl1pPr>
      <a:lvl2pPr marL="952254" indent="-366251" algn="l" defTabSz="586003" rtl="0" eaLnBrk="1" latinLnBrk="0" hangingPunct="1">
        <a:spcBef>
          <a:spcPct val="20000"/>
        </a:spcBef>
        <a:buFont typeface="Arial"/>
        <a:buChar char="–"/>
        <a:defRPr sz="3549" kern="1200">
          <a:solidFill>
            <a:schemeClr val="tx1"/>
          </a:solidFill>
          <a:latin typeface="+mn-lt"/>
          <a:ea typeface="+mn-ea"/>
          <a:cs typeface="+mn-cs"/>
        </a:defRPr>
      </a:lvl2pPr>
      <a:lvl3pPr marL="1465005" indent="-293000" algn="l" defTabSz="586003" rtl="0" eaLnBrk="1" latinLnBrk="0" hangingPunct="1">
        <a:spcBef>
          <a:spcPct val="20000"/>
        </a:spcBef>
        <a:buFont typeface="Arial"/>
        <a:buChar char="•"/>
        <a:defRPr sz="3099" kern="1200">
          <a:solidFill>
            <a:schemeClr val="tx1"/>
          </a:solidFill>
          <a:latin typeface="+mn-lt"/>
          <a:ea typeface="+mn-ea"/>
          <a:cs typeface="+mn-cs"/>
        </a:defRPr>
      </a:lvl3pPr>
      <a:lvl4pPr marL="2051009" indent="-293000" algn="l" defTabSz="586003" rtl="0" eaLnBrk="1" latinLnBrk="0" hangingPunct="1">
        <a:spcBef>
          <a:spcPct val="20000"/>
        </a:spcBef>
        <a:buFont typeface="Arial"/>
        <a:buChar char="–"/>
        <a:defRPr sz="2549" kern="1200">
          <a:solidFill>
            <a:schemeClr val="tx1"/>
          </a:solidFill>
          <a:latin typeface="+mn-lt"/>
          <a:ea typeface="+mn-ea"/>
          <a:cs typeface="+mn-cs"/>
        </a:defRPr>
      </a:lvl4pPr>
      <a:lvl5pPr marL="2637010" indent="-293000" algn="l" defTabSz="586003" rtl="0" eaLnBrk="1" latinLnBrk="0" hangingPunct="1">
        <a:spcBef>
          <a:spcPct val="20000"/>
        </a:spcBef>
        <a:buFont typeface="Arial"/>
        <a:buChar char="»"/>
        <a:defRPr sz="2549" kern="1200">
          <a:solidFill>
            <a:schemeClr val="tx1"/>
          </a:solidFill>
          <a:latin typeface="+mn-lt"/>
          <a:ea typeface="+mn-ea"/>
          <a:cs typeface="+mn-cs"/>
        </a:defRPr>
      </a:lvl5pPr>
      <a:lvl6pPr marL="3223013" indent="-293000" algn="l" defTabSz="586003" rtl="0" eaLnBrk="1" latinLnBrk="0" hangingPunct="1">
        <a:spcBef>
          <a:spcPct val="20000"/>
        </a:spcBef>
        <a:buFont typeface="Arial"/>
        <a:buChar char="•"/>
        <a:defRPr sz="2549" kern="1200">
          <a:solidFill>
            <a:schemeClr val="tx1"/>
          </a:solidFill>
          <a:latin typeface="+mn-lt"/>
          <a:ea typeface="+mn-ea"/>
          <a:cs typeface="+mn-cs"/>
        </a:defRPr>
      </a:lvl6pPr>
      <a:lvl7pPr marL="3809016" indent="-293000" algn="l" defTabSz="586003" rtl="0" eaLnBrk="1" latinLnBrk="0" hangingPunct="1">
        <a:spcBef>
          <a:spcPct val="20000"/>
        </a:spcBef>
        <a:buFont typeface="Arial"/>
        <a:buChar char="•"/>
        <a:defRPr sz="2549" kern="1200">
          <a:solidFill>
            <a:schemeClr val="tx1"/>
          </a:solidFill>
          <a:latin typeface="+mn-lt"/>
          <a:ea typeface="+mn-ea"/>
          <a:cs typeface="+mn-cs"/>
        </a:defRPr>
      </a:lvl7pPr>
      <a:lvl8pPr marL="4395018" indent="-293000" algn="l" defTabSz="586003" rtl="0" eaLnBrk="1" latinLnBrk="0" hangingPunct="1">
        <a:spcBef>
          <a:spcPct val="20000"/>
        </a:spcBef>
        <a:buFont typeface="Arial"/>
        <a:buChar char="•"/>
        <a:defRPr sz="2549" kern="1200">
          <a:solidFill>
            <a:schemeClr val="tx1"/>
          </a:solidFill>
          <a:latin typeface="+mn-lt"/>
          <a:ea typeface="+mn-ea"/>
          <a:cs typeface="+mn-cs"/>
        </a:defRPr>
      </a:lvl8pPr>
      <a:lvl9pPr marL="4981021" indent="-293000" algn="l" defTabSz="586003" rtl="0" eaLnBrk="1" latinLnBrk="0" hangingPunct="1">
        <a:spcBef>
          <a:spcPct val="20000"/>
        </a:spcBef>
        <a:buFont typeface="Arial"/>
        <a:buChar char="•"/>
        <a:defRPr sz="25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6003" rtl="0" eaLnBrk="1" latinLnBrk="0" hangingPunct="1">
        <a:defRPr sz="2350" kern="1200">
          <a:solidFill>
            <a:schemeClr val="tx1"/>
          </a:solidFill>
          <a:latin typeface="+mn-lt"/>
          <a:ea typeface="+mn-ea"/>
          <a:cs typeface="+mn-cs"/>
        </a:defRPr>
      </a:lvl1pPr>
      <a:lvl2pPr marL="586003" algn="l" defTabSz="586003" rtl="0" eaLnBrk="1" latinLnBrk="0" hangingPunct="1">
        <a:defRPr sz="2350" kern="1200">
          <a:solidFill>
            <a:schemeClr val="tx1"/>
          </a:solidFill>
          <a:latin typeface="+mn-lt"/>
          <a:ea typeface="+mn-ea"/>
          <a:cs typeface="+mn-cs"/>
        </a:defRPr>
      </a:lvl2pPr>
      <a:lvl3pPr marL="1172005" algn="l" defTabSz="586003" rtl="0" eaLnBrk="1" latinLnBrk="0" hangingPunct="1">
        <a:defRPr sz="2350" kern="1200">
          <a:solidFill>
            <a:schemeClr val="tx1"/>
          </a:solidFill>
          <a:latin typeface="+mn-lt"/>
          <a:ea typeface="+mn-ea"/>
          <a:cs typeface="+mn-cs"/>
        </a:defRPr>
      </a:lvl3pPr>
      <a:lvl4pPr marL="1758008" algn="l" defTabSz="586003" rtl="0" eaLnBrk="1" latinLnBrk="0" hangingPunct="1">
        <a:defRPr sz="2350" kern="1200">
          <a:solidFill>
            <a:schemeClr val="tx1"/>
          </a:solidFill>
          <a:latin typeface="+mn-lt"/>
          <a:ea typeface="+mn-ea"/>
          <a:cs typeface="+mn-cs"/>
        </a:defRPr>
      </a:lvl4pPr>
      <a:lvl5pPr marL="2344010" algn="l" defTabSz="586003" rtl="0" eaLnBrk="1" latinLnBrk="0" hangingPunct="1">
        <a:defRPr sz="2350" kern="1200">
          <a:solidFill>
            <a:schemeClr val="tx1"/>
          </a:solidFill>
          <a:latin typeface="+mn-lt"/>
          <a:ea typeface="+mn-ea"/>
          <a:cs typeface="+mn-cs"/>
        </a:defRPr>
      </a:lvl5pPr>
      <a:lvl6pPr marL="2930011" algn="l" defTabSz="586003" rtl="0" eaLnBrk="1" latinLnBrk="0" hangingPunct="1">
        <a:defRPr sz="2350" kern="1200">
          <a:solidFill>
            <a:schemeClr val="tx1"/>
          </a:solidFill>
          <a:latin typeface="+mn-lt"/>
          <a:ea typeface="+mn-ea"/>
          <a:cs typeface="+mn-cs"/>
        </a:defRPr>
      </a:lvl6pPr>
      <a:lvl7pPr marL="3516014" algn="l" defTabSz="586003" rtl="0" eaLnBrk="1" latinLnBrk="0" hangingPunct="1">
        <a:defRPr sz="2350" kern="1200">
          <a:solidFill>
            <a:schemeClr val="tx1"/>
          </a:solidFill>
          <a:latin typeface="+mn-lt"/>
          <a:ea typeface="+mn-ea"/>
          <a:cs typeface="+mn-cs"/>
        </a:defRPr>
      </a:lvl7pPr>
      <a:lvl8pPr marL="4102016" algn="l" defTabSz="586003" rtl="0" eaLnBrk="1" latinLnBrk="0" hangingPunct="1">
        <a:defRPr sz="2350" kern="1200">
          <a:solidFill>
            <a:schemeClr val="tx1"/>
          </a:solidFill>
          <a:latin typeface="+mn-lt"/>
          <a:ea typeface="+mn-ea"/>
          <a:cs typeface="+mn-cs"/>
        </a:defRPr>
      </a:lvl8pPr>
      <a:lvl9pPr marL="4688019" algn="l" defTabSz="586003" rtl="0" eaLnBrk="1" latinLnBrk="0" hangingPunct="1">
        <a:defRPr sz="2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hyperlink" Target="mailto:seoktik@sisecam.com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emf"/><Relationship Id="rId13" Type="http://schemas.openxmlformats.org/officeDocument/2006/relationships/image" Target="../media/image66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79.png"/><Relationship Id="rId12" Type="http://schemas.openxmlformats.org/officeDocument/2006/relationships/image" Target="../media/image6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image" Target="../media/image64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63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79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openxmlformats.org/officeDocument/2006/relationships/image" Target="../media/image98.png"/><Relationship Id="rId5" Type="http://schemas.openxmlformats.org/officeDocument/2006/relationships/diagramColors" Target="../diagrams/colors4.xml"/><Relationship Id="rId10" Type="http://schemas.openxmlformats.org/officeDocument/2006/relationships/image" Target="../media/image103.jpe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02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112.png"/><Relationship Id="rId10" Type="http://schemas.openxmlformats.org/officeDocument/2006/relationships/image" Target="../media/image117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chart" Target="../charts/chart1.xml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7" Type="http://schemas.openxmlformats.org/officeDocument/2006/relationships/chart" Target="../charts/chart1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125.jpeg"/><Relationship Id="rId4" Type="http://schemas.openxmlformats.org/officeDocument/2006/relationships/diagramLayout" Target="../diagrams/layout6.xml"/><Relationship Id="rId9" Type="http://schemas.openxmlformats.org/officeDocument/2006/relationships/image" Target="../media/image124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134.jp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jpe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28323" y="607770"/>
            <a:ext cx="8454040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smtClean="0"/>
              <a:t> </a:t>
            </a:r>
            <a:endParaRPr lang="tr-TR" sz="2400" b="1" dirty="0"/>
          </a:p>
          <a:p>
            <a:pPr algn="ctr"/>
            <a:endParaRPr lang="tr-TR" sz="2400" b="1" dirty="0" smtClean="0"/>
          </a:p>
          <a:p>
            <a:pPr algn="ctr"/>
            <a:r>
              <a:rPr lang="tr-TR" sz="2400" b="1" dirty="0" smtClean="0"/>
              <a:t> </a:t>
            </a:r>
            <a:r>
              <a:rPr lang="tr-TR" sz="2800" b="1" dirty="0" smtClean="0"/>
              <a:t> </a:t>
            </a:r>
            <a:endParaRPr lang="tr-TR" sz="2800" b="1" dirty="0"/>
          </a:p>
          <a:p>
            <a:pPr algn="ctr"/>
            <a:endParaRPr lang="tr-TR" b="1" dirty="0" smtClean="0"/>
          </a:p>
          <a:p>
            <a:pPr algn="ctr"/>
            <a:endParaRPr lang="tr-TR" b="1" dirty="0"/>
          </a:p>
          <a:p>
            <a:pPr algn="ctr"/>
            <a:endParaRPr lang="tr-TR" b="1" dirty="0" smtClean="0"/>
          </a:p>
          <a:p>
            <a:pPr algn="ctr"/>
            <a:endParaRPr lang="tr-TR" sz="1600" b="1" dirty="0" smtClean="0"/>
          </a:p>
          <a:p>
            <a:pPr algn="ctr"/>
            <a:endParaRPr lang="tr-TR" sz="1600" b="1" dirty="0"/>
          </a:p>
          <a:p>
            <a:pPr algn="ctr"/>
            <a:endParaRPr lang="tr-TR" sz="1600" b="1" dirty="0" smtClean="0"/>
          </a:p>
          <a:p>
            <a:pPr algn="ctr"/>
            <a:endParaRPr lang="tr-TR" sz="1600" b="1" dirty="0"/>
          </a:p>
          <a:p>
            <a:pPr algn="ctr"/>
            <a:endParaRPr lang="tr-TR" sz="1600" b="1" dirty="0" smtClean="0"/>
          </a:p>
          <a:p>
            <a:pPr algn="ctr"/>
            <a:endParaRPr lang="tr-TR" sz="1600" b="1" dirty="0"/>
          </a:p>
          <a:p>
            <a:pPr algn="ctr"/>
            <a:endParaRPr lang="tr-TR" sz="1600" b="1" dirty="0" smtClean="0"/>
          </a:p>
          <a:p>
            <a:pPr algn="ctr"/>
            <a:endParaRPr lang="tr-TR" sz="1600" b="1" dirty="0"/>
          </a:p>
          <a:p>
            <a:pPr algn="ctr"/>
            <a:endParaRPr lang="tr-TR" sz="1600" b="1" dirty="0" smtClean="0"/>
          </a:p>
          <a:p>
            <a:pPr algn="ctr"/>
            <a:endParaRPr lang="tr-TR" sz="1600" b="1" dirty="0"/>
          </a:p>
          <a:p>
            <a:pPr algn="ctr"/>
            <a:endParaRPr lang="tr-TR" sz="1600" b="1" dirty="0" smtClean="0"/>
          </a:p>
          <a:p>
            <a:pPr algn="ctr"/>
            <a:endParaRPr lang="tr-TR" sz="1600" b="1" dirty="0" smtClean="0"/>
          </a:p>
          <a:p>
            <a:pPr algn="ctr"/>
            <a:r>
              <a:rPr lang="tr-TR" sz="1600" b="1" dirty="0" smtClean="0"/>
              <a:t>Prof </a:t>
            </a:r>
            <a:r>
              <a:rPr lang="tr-TR" sz="1600" b="1" dirty="0"/>
              <a:t>Dr. Şener </a:t>
            </a:r>
            <a:r>
              <a:rPr lang="tr-TR" sz="1600" b="1" dirty="0" smtClean="0"/>
              <a:t>OKTİK</a:t>
            </a:r>
          </a:p>
          <a:p>
            <a:pPr algn="ctr"/>
            <a:r>
              <a:rPr lang="tr-TR" sz="1600" b="1" dirty="0"/>
              <a:t>Şişecam, Araştırma ve Teknolojik Geliştirme Başkanı</a:t>
            </a:r>
          </a:p>
          <a:p>
            <a:pPr algn="ctr"/>
            <a:r>
              <a:rPr lang="tr-TR" sz="1600" b="1" dirty="0" smtClean="0"/>
              <a:t>Güneş </a:t>
            </a:r>
            <a:r>
              <a:rPr lang="tr-TR" sz="1600" b="1" dirty="0"/>
              <a:t>Enerjisi Sanayicileri ve </a:t>
            </a:r>
            <a:r>
              <a:rPr lang="tr-TR" sz="1600" b="1"/>
              <a:t>Endüstrisi </a:t>
            </a:r>
            <a:r>
              <a:rPr lang="tr-TR" sz="1600" b="1" smtClean="0"/>
              <a:t>Derneği Onursal  </a:t>
            </a:r>
            <a:r>
              <a:rPr lang="tr-TR" sz="1600" b="1" dirty="0"/>
              <a:t>Başkanı </a:t>
            </a:r>
          </a:p>
          <a:p>
            <a:pPr algn="ctr"/>
            <a:r>
              <a:rPr lang="tr-TR" sz="1600" b="1" dirty="0" smtClean="0">
                <a:solidFill>
                  <a:schemeClr val="bg1"/>
                </a:solidFill>
              </a:rPr>
              <a:t>(</a:t>
            </a:r>
            <a:r>
              <a:rPr lang="tr-TR" sz="1600" b="1" dirty="0" smtClean="0">
                <a:solidFill>
                  <a:srgbClr val="002060"/>
                </a:solidFill>
                <a:hlinkClick r:id="rId2"/>
              </a:rPr>
              <a:t>seoktik@sisecam.com</a:t>
            </a:r>
            <a:endParaRPr lang="tr-TR" sz="1600" b="1" dirty="0" smtClean="0">
              <a:solidFill>
                <a:srgbClr val="002060"/>
              </a:solidFill>
            </a:endParaRPr>
          </a:p>
          <a:p>
            <a:pPr algn="ctr"/>
            <a:endParaRPr lang="tr-TR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2902920"/>
            <a:ext cx="1447800" cy="1514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0462" y="2918720"/>
            <a:ext cx="1743075" cy="1552575"/>
          </a:xfrm>
          <a:prstGeom prst="rect">
            <a:avLst/>
          </a:prstGeom>
        </p:spPr>
      </p:pic>
      <p:sp>
        <p:nvSpPr>
          <p:cNvPr id="13" name="Plus 12"/>
          <p:cNvSpPr/>
          <p:nvPr/>
        </p:nvSpPr>
        <p:spPr>
          <a:xfrm>
            <a:off x="2663887" y="3300117"/>
            <a:ext cx="792088" cy="72008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qual 13"/>
          <p:cNvSpPr/>
          <p:nvPr/>
        </p:nvSpPr>
        <p:spPr>
          <a:xfrm>
            <a:off x="5690343" y="3299630"/>
            <a:ext cx="792088" cy="541213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5" name="Picture 2" descr="http://cdn.static-economist.com/sites/default/files/imagecache/full-width/images/print-edition/20131012_FBD001_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908" y="3054515"/>
            <a:ext cx="2151382" cy="121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499" y="4569155"/>
            <a:ext cx="1260849" cy="9468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56386" y="1631491"/>
            <a:ext cx="7797338" cy="1230283"/>
          </a:xfrm>
          <a:prstGeom prst="rect">
            <a:avLst/>
          </a:prstGeom>
          <a:solidFill>
            <a:srgbClr val="6D8B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/>
              <a:t>GÜNEŞ ENERJİSİNDEN </a:t>
            </a:r>
          </a:p>
          <a:p>
            <a:pPr algn="ctr"/>
            <a:r>
              <a:rPr lang="tr-TR" b="1" dirty="0"/>
              <a:t>ELEKTRİK ENERJİSİ ÜRETME SEKTÖRÜNDE OYUN DEĞİŞTİRİCİ: DEPOLAMA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9773" y="136800"/>
            <a:ext cx="3082323" cy="13836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46179" y="1114097"/>
            <a:ext cx="4487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>
                <a:solidFill>
                  <a:srgbClr val="002060"/>
                </a:solidFill>
              </a:rPr>
              <a:t>27 Kasım 2018,  MERSİN</a:t>
            </a:r>
            <a:endParaRPr lang="en-GB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26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65431"/>
            <a:ext cx="2892937" cy="6103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59425"/>
            <a:ext cx="9144000" cy="707886"/>
          </a:xfrm>
          <a:prstGeom prst="rect">
            <a:avLst/>
          </a:prstGeom>
          <a:solidFill>
            <a:srgbClr val="6D8B9A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smtClean="0">
                <a:solidFill>
                  <a:schemeClr val="bg1"/>
                </a:solidFill>
              </a:rPr>
              <a:t> Dünya  Temiz ve Tükenmez Enerji Kaynaklarına Dayalı Güç Kapasitesindeki Büyüme  (GW)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3870" y="3513909"/>
            <a:ext cx="6102697" cy="3026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793" y="969579"/>
            <a:ext cx="6689834" cy="283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9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6F15528-21DE-4FAA-801E-634DDDAF4B2B}" type="slidenum">
              <a:rPr 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00" y="2852642"/>
            <a:ext cx="5393639" cy="331236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94685" y="3005655"/>
            <a:ext cx="2395963" cy="9988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100" dirty="0" smtClean="0"/>
              <a:t>Güneş 2006 Yılına Rüzgar ve Biyoenerjinin Ardından </a:t>
            </a:r>
            <a:r>
              <a:rPr lang="tr-TR" sz="1100" dirty="0" err="1" smtClean="0"/>
              <a:t>Üçünçü</a:t>
            </a:r>
            <a:r>
              <a:rPr lang="tr-TR" sz="1100" dirty="0" smtClean="0"/>
              <a:t> sıradan</a:t>
            </a:r>
          </a:p>
          <a:p>
            <a:pPr algn="ctr"/>
            <a:r>
              <a:rPr lang="tr-TR" sz="1100" dirty="0" smtClean="0"/>
              <a:t> 2011 Yılına Birinci Sıraya Oturmuş Olup Hala Yerini Korumakta </a:t>
            </a:r>
            <a:endParaRPr lang="en-US" sz="1100" dirty="0"/>
          </a:p>
        </p:txBody>
      </p:sp>
      <p:sp>
        <p:nvSpPr>
          <p:cNvPr id="7" name="TextBox 6"/>
          <p:cNvSpPr txBox="1"/>
          <p:nvPr/>
        </p:nvSpPr>
        <p:spPr>
          <a:xfrm>
            <a:off x="5885412" y="747437"/>
            <a:ext cx="315883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 smtClean="0"/>
              <a:t>2017 Küresel Ölçekte Temiz ve Tükenmez Enerji Sektöründe Yatırım Toplamı**: </a:t>
            </a:r>
          </a:p>
          <a:p>
            <a:pPr lvl="3"/>
            <a:r>
              <a:rPr lang="tr-TR" b="1" dirty="0" smtClean="0"/>
              <a:t>335,5 Milyar </a:t>
            </a:r>
            <a:r>
              <a:rPr lang="en-US" b="1" dirty="0"/>
              <a:t>$ </a:t>
            </a:r>
            <a:endParaRPr lang="tr-TR" b="1" dirty="0" smtClean="0"/>
          </a:p>
          <a:p>
            <a:pPr lvl="2"/>
            <a:r>
              <a:rPr lang="tr-TR" sz="1600" dirty="0" smtClean="0"/>
              <a:t> </a:t>
            </a:r>
            <a:r>
              <a:rPr lang="tr-TR" sz="1200" i="1" dirty="0" smtClean="0"/>
              <a:t>( 2016 ya göre %3 artış)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tr-TR" sz="1600" dirty="0" smtClean="0"/>
              <a:t>Çin   </a:t>
            </a:r>
            <a:r>
              <a:rPr lang="en-US" sz="1600" dirty="0" smtClean="0"/>
              <a:t>$</a:t>
            </a:r>
            <a:r>
              <a:rPr lang="en-US" sz="1600" dirty="0"/>
              <a:t>132.6 </a:t>
            </a:r>
            <a:r>
              <a:rPr lang="tr-TR" sz="1600" dirty="0" smtClean="0"/>
              <a:t> </a:t>
            </a:r>
            <a:r>
              <a:rPr lang="tr-TR" sz="1200" i="1" dirty="0" smtClean="0"/>
              <a:t>(%40 Pay)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tr-TR" sz="1600" dirty="0" smtClean="0"/>
              <a:t>ABD  </a:t>
            </a:r>
            <a:r>
              <a:rPr lang="en-US" sz="1600" dirty="0" smtClean="0"/>
              <a:t>$</a:t>
            </a:r>
            <a:r>
              <a:rPr lang="en-US" sz="1600" dirty="0"/>
              <a:t>56.9 </a:t>
            </a:r>
            <a:r>
              <a:rPr lang="tr-TR" sz="1600" dirty="0" smtClean="0"/>
              <a:t>  </a:t>
            </a:r>
            <a:r>
              <a:rPr lang="tr-TR" sz="1200" i="1" dirty="0" smtClean="0"/>
              <a:t>(%17 Pay)</a:t>
            </a:r>
          </a:p>
          <a:p>
            <a:endParaRPr lang="tr-TR" sz="1600" dirty="0"/>
          </a:p>
          <a:p>
            <a:r>
              <a:rPr lang="tr-TR" sz="1600" b="1" dirty="0" smtClean="0"/>
              <a:t>2017 Güneş yatırımları:</a:t>
            </a:r>
          </a:p>
          <a:p>
            <a:pPr lvl="3"/>
            <a:r>
              <a:rPr lang="tr-TR" b="1" dirty="0" smtClean="0"/>
              <a:t>160 Milyar</a:t>
            </a:r>
            <a:r>
              <a:rPr lang="en-US" b="1" dirty="0"/>
              <a:t> $</a:t>
            </a:r>
            <a:r>
              <a:rPr lang="tr-TR" b="1" dirty="0" smtClean="0"/>
              <a:t> </a:t>
            </a:r>
          </a:p>
          <a:p>
            <a:pPr lvl="2"/>
            <a:r>
              <a:rPr lang="tr-TR" sz="1200" i="1" dirty="0" smtClean="0"/>
              <a:t> (2016 ya göre %18 artış)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40300" y="6057513"/>
            <a:ext cx="612982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00" dirty="0" smtClean="0"/>
              <a:t>*</a:t>
            </a:r>
            <a:r>
              <a:rPr lang="en-US" sz="1000" dirty="0" smtClean="0"/>
              <a:t>RENEWABLES </a:t>
            </a:r>
            <a:r>
              <a:rPr lang="en-US" sz="1000" dirty="0"/>
              <a:t>GLOBAL STATUS REPORT</a:t>
            </a:r>
            <a:r>
              <a:rPr lang="tr-TR" sz="1000" dirty="0"/>
              <a:t> </a:t>
            </a:r>
            <a:r>
              <a:rPr lang="en-US" sz="1000" dirty="0"/>
              <a:t>201</a:t>
            </a:r>
            <a:r>
              <a:rPr lang="tr-TR" sz="1000" dirty="0" smtClean="0"/>
              <a:t>8</a:t>
            </a:r>
            <a:r>
              <a:rPr lang="tr-TR" dirty="0" smtClean="0"/>
              <a:t> </a:t>
            </a:r>
          </a:p>
          <a:p>
            <a:r>
              <a:rPr lang="tr-TR" sz="1100" dirty="0" smtClean="0"/>
              <a:t>**Bloomberg New </a:t>
            </a:r>
            <a:r>
              <a:rPr lang="tr-TR" sz="1100" dirty="0" err="1" smtClean="0"/>
              <a:t>Energy</a:t>
            </a:r>
            <a:r>
              <a:rPr lang="tr-TR" sz="1100" dirty="0" smtClean="0"/>
              <a:t> Finance :</a:t>
            </a:r>
            <a:r>
              <a:rPr lang="en-US" sz="1100" dirty="0" smtClean="0"/>
              <a:t>Clean </a:t>
            </a:r>
            <a:r>
              <a:rPr lang="en-US" sz="1100" dirty="0"/>
              <a:t>Energy Investment Trends, 2017 </a:t>
            </a:r>
            <a:r>
              <a:rPr lang="tr-TR" sz="1100" dirty="0" smtClean="0"/>
              <a:t>, 16 </a:t>
            </a:r>
            <a:r>
              <a:rPr lang="tr-TR" sz="1100" dirty="0" err="1" smtClean="0"/>
              <a:t>January</a:t>
            </a:r>
            <a:r>
              <a:rPr lang="tr-TR" sz="1100" dirty="0" smtClean="0"/>
              <a:t> 2018</a:t>
            </a:r>
            <a:endParaRPr lang="en-US" sz="1100" dirty="0"/>
          </a:p>
        </p:txBody>
      </p:sp>
      <p:sp>
        <p:nvSpPr>
          <p:cNvPr id="9" name="Rounded Rectangular Callout 8"/>
          <p:cNvSpPr/>
          <p:nvPr/>
        </p:nvSpPr>
        <p:spPr>
          <a:xfrm>
            <a:off x="6579570" y="5030826"/>
            <a:ext cx="1130531" cy="432262"/>
          </a:xfrm>
          <a:prstGeom prst="wedgeRoundRectCallout">
            <a:avLst>
              <a:gd name="adj1" fmla="val -139951"/>
              <a:gd name="adj2" fmla="val 33809"/>
              <a:gd name="adj3" fmla="val 16667"/>
            </a:avLst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Güneş </a:t>
            </a:r>
            <a:endParaRPr lang="en-GB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6468735" y="4033871"/>
            <a:ext cx="1130531" cy="432262"/>
          </a:xfrm>
          <a:prstGeom prst="wedgeRoundRectCallout">
            <a:avLst>
              <a:gd name="adj1" fmla="val -128922"/>
              <a:gd name="adj2" fmla="val 20348"/>
              <a:gd name="adj3" fmla="val 16667"/>
            </a:avLst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Rüzgar 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144421"/>
            <a:ext cx="9144000" cy="400110"/>
          </a:xfrm>
          <a:prstGeom prst="rect">
            <a:avLst/>
          </a:prstGeom>
          <a:solidFill>
            <a:srgbClr val="6D8B9A"/>
          </a:solidFill>
        </p:spPr>
        <p:txBody>
          <a:bodyPr wrap="square" rtlCol="0">
            <a:spAutoFit/>
          </a:bodyPr>
          <a:lstStyle/>
          <a:p>
            <a:r>
              <a:rPr lang="tr-TR" sz="2000" b="1">
                <a:solidFill>
                  <a:schemeClr val="bg1"/>
                </a:solidFill>
              </a:rPr>
              <a:t>Küresel Ölçekte Temiz ve Tükenmez Enerji Sektörlerine Yapılan Yatırımlar</a:t>
            </a:r>
            <a:endParaRPr lang="en-US" sz="2000" dirty="0">
              <a:solidFill>
                <a:schemeClr val="bg1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116271"/>
              </p:ext>
            </p:extLst>
          </p:nvPr>
        </p:nvGraphicFramePr>
        <p:xfrm>
          <a:off x="273270" y="639686"/>
          <a:ext cx="5108028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7419">
                  <a:extLst>
                    <a:ext uri="{9D8B030D-6E8A-4147-A177-3AD203B41FA5}">
                      <a16:colId xmlns:a16="http://schemas.microsoft.com/office/drawing/2014/main" val="3501463791"/>
                    </a:ext>
                  </a:extLst>
                </a:gridCol>
                <a:gridCol w="1097933">
                  <a:extLst>
                    <a:ext uri="{9D8B030D-6E8A-4147-A177-3AD203B41FA5}">
                      <a16:colId xmlns:a16="http://schemas.microsoft.com/office/drawing/2014/main" val="2547839360"/>
                    </a:ext>
                  </a:extLst>
                </a:gridCol>
                <a:gridCol w="1702676">
                  <a:extLst>
                    <a:ext uri="{9D8B030D-6E8A-4147-A177-3AD203B41FA5}">
                      <a16:colId xmlns:a16="http://schemas.microsoft.com/office/drawing/2014/main" val="1241691658"/>
                    </a:ext>
                  </a:extLst>
                </a:gridCol>
              </a:tblGrid>
              <a:tr h="207017">
                <a:tc gridSpan="3">
                  <a:txBody>
                    <a:bodyPr/>
                    <a:lstStyle/>
                    <a:p>
                      <a:r>
                        <a:rPr lang="tr-TR" sz="1200" dirty="0" smtClean="0"/>
                        <a:t>2017  Yeni Güç Kapasitesi için Yapılan Yatırımlar*</a:t>
                      </a:r>
                      <a:endParaRPr lang="en-GB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8409905"/>
                  </a:ext>
                </a:extLst>
              </a:tr>
              <a:tr h="345028">
                <a:tc>
                  <a:txBody>
                    <a:bodyPr/>
                    <a:lstStyle/>
                    <a:p>
                      <a:r>
                        <a:rPr lang="tr-TR" sz="1200" dirty="0" smtClean="0"/>
                        <a:t>Enerji Kaynağı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 smtClean="0"/>
                        <a:t>Yatırım Tutarı</a:t>
                      </a:r>
                    </a:p>
                    <a:p>
                      <a:r>
                        <a:rPr lang="tr-TR" sz="1200" dirty="0" smtClean="0"/>
                        <a:t>Milyar $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 smtClean="0"/>
                        <a:t>Toplam Yatırım içimdeki Pay (%)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5210070"/>
                  </a:ext>
                </a:extLst>
              </a:tr>
              <a:tr h="345028">
                <a:tc>
                  <a:txBody>
                    <a:bodyPr/>
                    <a:lstStyle/>
                    <a:p>
                      <a:r>
                        <a:rPr lang="tr-TR" sz="1200" dirty="0" smtClean="0"/>
                        <a:t>Temiz ve Tükenmez Enerjiler (50MW</a:t>
                      </a:r>
                      <a:r>
                        <a:rPr lang="tr-TR" sz="1200" baseline="0" dirty="0" smtClean="0"/>
                        <a:t> Nehir </a:t>
                      </a:r>
                      <a:r>
                        <a:rPr lang="tr-TR" sz="1200" baseline="0" dirty="0" err="1" smtClean="0"/>
                        <a:t>Hidrolar</a:t>
                      </a:r>
                      <a:r>
                        <a:rPr lang="tr-TR" sz="1200" baseline="0" dirty="0" smtClean="0"/>
                        <a:t> dahil)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 smtClean="0"/>
                        <a:t>265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 smtClean="0"/>
                        <a:t>58,2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887726"/>
                  </a:ext>
                </a:extLst>
              </a:tr>
              <a:tr h="207017">
                <a:tc>
                  <a:txBody>
                    <a:bodyPr/>
                    <a:lstStyle/>
                    <a:p>
                      <a:r>
                        <a:rPr lang="tr-TR" sz="1200" dirty="0" smtClean="0"/>
                        <a:t>Fosil Kaynaklar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 smtClean="0"/>
                        <a:t>103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 smtClean="0"/>
                        <a:t>22,6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4581776"/>
                  </a:ext>
                </a:extLst>
              </a:tr>
              <a:tr h="207017">
                <a:tc>
                  <a:txBody>
                    <a:bodyPr/>
                    <a:lstStyle/>
                    <a:p>
                      <a:r>
                        <a:rPr lang="tr-TR" sz="1200" dirty="0" smtClean="0"/>
                        <a:t>Hidroelektrik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 smtClean="0"/>
                        <a:t>45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 smtClean="0"/>
                        <a:t>10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2044745"/>
                  </a:ext>
                </a:extLst>
              </a:tr>
              <a:tr h="207017">
                <a:tc>
                  <a:txBody>
                    <a:bodyPr/>
                    <a:lstStyle/>
                    <a:p>
                      <a:r>
                        <a:rPr lang="tr-TR" sz="1200" dirty="0" smtClean="0"/>
                        <a:t>Nükleer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 smtClean="0"/>
                        <a:t>42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 smtClean="0"/>
                        <a:t>9.2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7559805"/>
                  </a:ext>
                </a:extLst>
              </a:tr>
              <a:tr h="207017">
                <a:tc>
                  <a:txBody>
                    <a:bodyPr/>
                    <a:lstStyle/>
                    <a:p>
                      <a:r>
                        <a:rPr lang="tr-TR" sz="1200" dirty="0" smtClean="0"/>
                        <a:t>Toplam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 smtClean="0"/>
                        <a:t>455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 smtClean="0"/>
                        <a:t>100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23448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613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8940" y="3140968"/>
            <a:ext cx="4665446" cy="28546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196752"/>
            <a:ext cx="4464496" cy="27650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1600" y="148013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2017  Çin  132.6Milyar $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580112" y="314096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2017  Almanya 14.6Milyar $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133443" y="6188678"/>
            <a:ext cx="7930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 </a:t>
            </a:r>
            <a:r>
              <a:rPr lang="tr-TR" sz="1100" dirty="0" smtClean="0"/>
              <a:t>Bloomberg New </a:t>
            </a:r>
            <a:r>
              <a:rPr lang="tr-TR" sz="1100" dirty="0" err="1" smtClean="0"/>
              <a:t>Energy</a:t>
            </a:r>
            <a:r>
              <a:rPr lang="tr-TR" sz="1100" dirty="0" smtClean="0"/>
              <a:t> Finance :</a:t>
            </a:r>
            <a:r>
              <a:rPr lang="en-US" sz="1100" dirty="0" smtClean="0"/>
              <a:t>Clean </a:t>
            </a:r>
            <a:r>
              <a:rPr lang="en-US" sz="1100" dirty="0"/>
              <a:t>Energy Investment Trends, 2017 </a:t>
            </a:r>
            <a:r>
              <a:rPr lang="tr-TR" sz="1100" dirty="0" smtClean="0"/>
              <a:t>, 16 </a:t>
            </a:r>
            <a:r>
              <a:rPr lang="tr-TR" sz="1100" dirty="0" err="1" smtClean="0"/>
              <a:t>January</a:t>
            </a:r>
            <a:r>
              <a:rPr lang="tr-TR" sz="1100" dirty="0" smtClean="0"/>
              <a:t> 2018</a:t>
            </a:r>
            <a:endParaRPr lang="en-US" sz="1100" dirty="0"/>
          </a:p>
        </p:txBody>
      </p:sp>
      <p:sp>
        <p:nvSpPr>
          <p:cNvPr id="3" name="Rounded Rectangular Callout 2"/>
          <p:cNvSpPr/>
          <p:nvPr/>
        </p:nvSpPr>
        <p:spPr>
          <a:xfrm>
            <a:off x="5203767" y="2543695"/>
            <a:ext cx="1130531" cy="432262"/>
          </a:xfrm>
          <a:prstGeom prst="wedgeRoundRectCallout">
            <a:avLst>
              <a:gd name="adj1" fmla="val -127451"/>
              <a:gd name="adj2" fmla="val 103040"/>
              <a:gd name="adj3" fmla="val 16667"/>
            </a:avLst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Güneş </a:t>
            </a:r>
            <a:endParaRPr lang="en-GB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5214851" y="1507375"/>
            <a:ext cx="1130531" cy="432262"/>
          </a:xfrm>
          <a:prstGeom prst="wedgeRoundRectCallout">
            <a:avLst>
              <a:gd name="adj1" fmla="val -127451"/>
              <a:gd name="adj2" fmla="val 103040"/>
              <a:gd name="adj3" fmla="val 16667"/>
            </a:avLst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Rüzgar </a:t>
            </a:r>
            <a:endParaRPr lang="en-GB" dirty="0"/>
          </a:p>
        </p:txBody>
      </p:sp>
      <p:sp>
        <p:nvSpPr>
          <p:cNvPr id="11" name="Rounded Rectangular Callout 10"/>
          <p:cNvSpPr/>
          <p:nvPr/>
        </p:nvSpPr>
        <p:spPr>
          <a:xfrm>
            <a:off x="5713614" y="955964"/>
            <a:ext cx="1130531" cy="401782"/>
          </a:xfrm>
          <a:prstGeom prst="wedgeRoundRectCallout">
            <a:avLst>
              <a:gd name="adj1" fmla="val -123039"/>
              <a:gd name="adj2" fmla="val 57523"/>
              <a:gd name="adj3" fmla="val 16667"/>
            </a:avLst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Diğerleri 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186462"/>
            <a:ext cx="9144000" cy="338554"/>
          </a:xfrm>
          <a:prstGeom prst="rect">
            <a:avLst/>
          </a:prstGeom>
          <a:solidFill>
            <a:srgbClr val="6D8B9A"/>
          </a:solidFill>
        </p:spPr>
        <p:txBody>
          <a:bodyPr wrap="square" rtlCol="0">
            <a:spAutoFit/>
          </a:bodyPr>
          <a:lstStyle/>
          <a:p>
            <a:r>
              <a:rPr lang="tr-TR" sz="1600" b="1">
                <a:solidFill>
                  <a:schemeClr val="bg1"/>
                </a:solidFill>
              </a:rPr>
              <a:t>2004-2017 Çin ve Almanya  Temiz ve Tükenmez Enerji Sektörlerine Yapılan Yatırımlar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72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943" y="1137089"/>
            <a:ext cx="7915843" cy="39394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59425"/>
            <a:ext cx="9144000" cy="707886"/>
          </a:xfrm>
          <a:prstGeom prst="rect">
            <a:avLst/>
          </a:prstGeom>
          <a:solidFill>
            <a:srgbClr val="6D8B9A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smtClean="0">
                <a:solidFill>
                  <a:schemeClr val="bg1"/>
                </a:solidFill>
              </a:rPr>
              <a:t> Dünya Temiz ve Tükenmez Enerji Kaynaklarına Dayalı Güç Kapasitesindeki Dünyadaki Dağılımı   (GW</a:t>
            </a:r>
            <a:r>
              <a:rPr lang="tr-TR" sz="2000" b="1" dirty="0">
                <a:solidFill>
                  <a:schemeClr val="bg1"/>
                </a:solidFill>
              </a:rPr>
              <a:t>) </a:t>
            </a:r>
            <a:r>
              <a:rPr lang="tr-TR" b="1" i="1" dirty="0">
                <a:solidFill>
                  <a:schemeClr val="bg1"/>
                </a:solidFill>
              </a:rPr>
              <a:t>(Hidroelektrik </a:t>
            </a:r>
            <a:r>
              <a:rPr lang="tr-TR" b="1" i="1" dirty="0" smtClean="0">
                <a:solidFill>
                  <a:schemeClr val="bg1"/>
                </a:solidFill>
              </a:rPr>
              <a:t>Hariç) 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55531" y="5402317"/>
            <a:ext cx="6737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Yaklaşık  %</a:t>
            </a:r>
            <a:r>
              <a:rPr lang="en-US" dirty="0" smtClean="0"/>
              <a:t>30</a:t>
            </a:r>
            <a:r>
              <a:rPr lang="en-US" dirty="0"/>
              <a:t>% </a:t>
            </a:r>
            <a:r>
              <a:rPr lang="tr-TR" dirty="0" smtClean="0"/>
              <a:t>  Hidroelektrik dışında temiz ve tükenmez enerjilere dayalı gücün %30 </a:t>
            </a:r>
            <a:r>
              <a:rPr lang="tr-TR" dirty="0" smtClean="0"/>
              <a:t> </a:t>
            </a:r>
            <a:r>
              <a:rPr lang="tr-TR" dirty="0" smtClean="0"/>
              <a:t>kadarı </a:t>
            </a:r>
            <a:r>
              <a:rPr lang="tr-TR" dirty="0" err="1" smtClean="0"/>
              <a:t>Çinde</a:t>
            </a:r>
            <a:r>
              <a:rPr lang="tr-TR" dirty="0" smtClean="0"/>
              <a:t> bulunmakta</a:t>
            </a:r>
          </a:p>
          <a:p>
            <a:r>
              <a:rPr lang="tr-TR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65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65069" y="1060118"/>
            <a:ext cx="820891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tr-TR" b="1" dirty="0" smtClean="0">
                <a:solidFill>
                  <a:schemeClr val="bg1">
                    <a:lumMod val="65000"/>
                  </a:schemeClr>
                </a:solidFill>
              </a:rPr>
              <a:t>Birincil Enerji Kaynakları ve Temiz Tükenmez Enerji Kaynakları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tr-TR" b="1" dirty="0" smtClean="0">
                <a:solidFill>
                  <a:schemeClr val="bg1">
                    <a:lumMod val="65000"/>
                  </a:schemeClr>
                </a:solidFill>
              </a:rPr>
              <a:t>Elektrik Enerjisi Sektörü içinde </a:t>
            </a:r>
            <a:r>
              <a:rPr lang="tr-TR" b="1" dirty="0">
                <a:solidFill>
                  <a:schemeClr val="bg1">
                    <a:lumMod val="65000"/>
                  </a:schemeClr>
                </a:solidFill>
              </a:rPr>
              <a:t>Temiz ve Tükenmez </a:t>
            </a:r>
            <a:r>
              <a:rPr lang="tr-TR" b="1" dirty="0" smtClean="0">
                <a:solidFill>
                  <a:schemeClr val="bg1">
                    <a:lumMod val="65000"/>
                  </a:schemeClr>
                </a:solidFill>
              </a:rPr>
              <a:t>Enerjiler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tr-TR" b="1" dirty="0" err="1" smtClean="0"/>
              <a:t>Değiken</a:t>
            </a:r>
            <a:r>
              <a:rPr lang="tr-TR" b="1" dirty="0" smtClean="0"/>
              <a:t> Güç Santraları ve Enerji Depolama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tr-TR" b="1" dirty="0" smtClean="0">
                <a:solidFill>
                  <a:schemeClr val="bg1">
                    <a:lumMod val="65000"/>
                  </a:schemeClr>
                </a:solidFill>
              </a:rPr>
              <a:t>Küresel Ölçekte Güneş Enerjisinden Elektrik Enerjisi Üretme  Sektörünün Dinamikleri:</a:t>
            </a:r>
          </a:p>
          <a:p>
            <a:pPr marL="1257300" lvl="2" indent="-342900">
              <a:lnSpc>
                <a:spcPct val="150000"/>
              </a:lnSpc>
              <a:buFont typeface="+mj-lt"/>
              <a:buAutoNum type="alphaLcPeriod"/>
            </a:pPr>
            <a:r>
              <a:rPr lang="tr-TR" b="1" dirty="0" smtClean="0">
                <a:solidFill>
                  <a:schemeClr val="bg1">
                    <a:lumMod val="65000"/>
                  </a:schemeClr>
                </a:solidFill>
              </a:rPr>
              <a:t>Teknolojik Gelişmeler ve Problemler</a:t>
            </a:r>
          </a:p>
          <a:p>
            <a:pPr marL="1257300" lvl="2" indent="-342900">
              <a:lnSpc>
                <a:spcPct val="150000"/>
              </a:lnSpc>
              <a:buFont typeface="+mj-lt"/>
              <a:buAutoNum type="alphaLcPeriod"/>
            </a:pPr>
            <a:r>
              <a:rPr lang="tr-TR" b="1" dirty="0" smtClean="0">
                <a:solidFill>
                  <a:schemeClr val="bg1">
                    <a:lumMod val="65000"/>
                  </a:schemeClr>
                </a:solidFill>
              </a:rPr>
              <a:t>Küresel Ölçekte Büyüme Dinamiğinde Etkenler</a:t>
            </a:r>
          </a:p>
          <a:p>
            <a:pPr marL="1257300" lvl="2" indent="-342900">
              <a:lnSpc>
                <a:spcPct val="150000"/>
              </a:lnSpc>
              <a:buFont typeface="+mj-lt"/>
              <a:buAutoNum type="alphaLcPeriod"/>
            </a:pPr>
            <a:r>
              <a:rPr lang="tr-TR" b="1" dirty="0" smtClean="0">
                <a:solidFill>
                  <a:schemeClr val="bg1">
                    <a:lumMod val="65000"/>
                  </a:schemeClr>
                </a:solidFill>
              </a:rPr>
              <a:t>Gelecek Öngörüleri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tr-TR" b="1" dirty="0" smtClean="0">
                <a:solidFill>
                  <a:schemeClr val="bg1">
                    <a:lumMod val="65000"/>
                  </a:schemeClr>
                </a:solidFill>
              </a:rPr>
              <a:t>Türkiye  </a:t>
            </a:r>
            <a:r>
              <a:rPr lang="tr-TR" b="1" dirty="0">
                <a:solidFill>
                  <a:schemeClr val="bg1">
                    <a:lumMod val="65000"/>
                  </a:schemeClr>
                </a:solidFill>
              </a:rPr>
              <a:t>Güneş Enerjisinden Elektrik Enerjisi Üretme  Sektörünün </a:t>
            </a:r>
            <a:r>
              <a:rPr lang="tr-TR" b="1" dirty="0" smtClean="0">
                <a:solidFill>
                  <a:schemeClr val="bg1">
                    <a:lumMod val="65000"/>
                  </a:schemeClr>
                </a:solidFill>
              </a:rPr>
              <a:t>Dinamikleri</a:t>
            </a:r>
          </a:p>
          <a:p>
            <a:pPr marL="800100" lvl="1" indent="-342900">
              <a:buFont typeface="+mj-lt"/>
              <a:buAutoNum type="alphaLcPeriod"/>
            </a:pPr>
            <a:endParaRPr lang="tr-TR" dirty="0" smtClean="0"/>
          </a:p>
          <a:p>
            <a:pPr marL="800100" lvl="1" indent="-342900">
              <a:buFont typeface="+mj-lt"/>
              <a:buAutoNum type="alphaLcPeriod"/>
            </a:pPr>
            <a:endParaRPr lang="tr-TR" dirty="0" smtClean="0"/>
          </a:p>
          <a:p>
            <a:pPr marL="800100" lvl="1" indent="-342900">
              <a:buAutoNum type="alphaLcPeriod"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92772" y="107492"/>
            <a:ext cx="7851227" cy="659764"/>
          </a:xfrm>
          <a:prstGeom prst="rect">
            <a:avLst/>
          </a:prstGeom>
          <a:solidFill>
            <a:srgbClr val="6D8B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b="1" dirty="0"/>
              <a:t>GÜNEŞ </a:t>
            </a:r>
            <a:r>
              <a:rPr lang="tr-TR" sz="1600" b="1" dirty="0" smtClean="0"/>
              <a:t>ENERJİSİNDEN ELEKTRİK </a:t>
            </a:r>
            <a:r>
              <a:rPr lang="tr-TR" sz="1600" b="1" dirty="0"/>
              <a:t>ENERJİSİ ÜRETME SEKTÖRÜNDE </a:t>
            </a:r>
            <a:endParaRPr lang="tr-TR" sz="1600" b="1" dirty="0" smtClean="0"/>
          </a:p>
          <a:p>
            <a:pPr algn="ctr"/>
            <a:r>
              <a:rPr lang="tr-TR" sz="1600" b="1" dirty="0" smtClean="0"/>
              <a:t>OYUN </a:t>
            </a:r>
            <a:r>
              <a:rPr lang="tr-TR" sz="1600" b="1" dirty="0"/>
              <a:t>DEĞİŞTİRİCİ: DEPOLAMA</a:t>
            </a:r>
          </a:p>
        </p:txBody>
      </p:sp>
    </p:spTree>
    <p:extLst>
      <p:ext uri="{BB962C8B-B14F-4D97-AF65-F5344CB8AC3E}">
        <p14:creationId xmlns:p14="http://schemas.microsoft.com/office/powerpoint/2010/main" val="28109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0347" y="396842"/>
            <a:ext cx="842493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/>
              <a:t>2017   Temiz ve Tükenmez Enerji Kaynakları</a:t>
            </a:r>
          </a:p>
          <a:p>
            <a:endParaRPr lang="tr-TR" sz="1400" dirty="0"/>
          </a:p>
          <a:p>
            <a:r>
              <a:rPr lang="tr-TR" sz="1400" b="1" dirty="0" smtClean="0"/>
              <a:t> ( hidrolik, rüzgar, güneş enerjisi, jeotermal,  biyoenerji ve okyanus (dalga) enerjisi </a:t>
            </a:r>
            <a:r>
              <a:rPr lang="tr-TR" sz="1400" dirty="0" smtClean="0"/>
              <a:t>)</a:t>
            </a:r>
          </a:p>
          <a:p>
            <a:endParaRPr lang="tr-TR" dirty="0" smtClean="0"/>
          </a:p>
          <a:p>
            <a:r>
              <a:rPr lang="tr-TR" sz="2400" b="1" dirty="0" smtClean="0"/>
              <a:t>		                    Toplam güç:       2 195  GW</a:t>
            </a:r>
          </a:p>
          <a:p>
            <a:endParaRPr lang="tr-TR" sz="2400" b="1" dirty="0" smtClean="0"/>
          </a:p>
          <a:p>
            <a:r>
              <a:rPr lang="tr-TR" sz="1600" b="1" dirty="0" smtClean="0"/>
              <a:t>  Baz  </a:t>
            </a:r>
            <a:r>
              <a:rPr lang="tr-TR" sz="1600" b="1" dirty="0"/>
              <a:t>Güç </a:t>
            </a:r>
            <a:r>
              <a:rPr lang="tr-TR" sz="1600" b="1" dirty="0" smtClean="0"/>
              <a:t>Santralları </a:t>
            </a:r>
            <a:r>
              <a:rPr lang="tr-TR" sz="1600" b="1" dirty="0" smtClean="0"/>
              <a:t>(BGS)Toplam </a:t>
            </a:r>
            <a:r>
              <a:rPr lang="tr-TR" sz="1600" b="1" dirty="0" smtClean="0"/>
              <a:t>Güç:     		</a:t>
            </a:r>
            <a:r>
              <a:rPr lang="tr-TR" sz="1600" b="1" dirty="0" smtClean="0"/>
              <a:t>	1 </a:t>
            </a:r>
            <a:r>
              <a:rPr lang="tr-TR" sz="1600" b="1" dirty="0" smtClean="0"/>
              <a:t>249 GW </a:t>
            </a:r>
          </a:p>
          <a:p>
            <a:endParaRPr lang="tr-TR" sz="1600" b="1" dirty="0" smtClean="0"/>
          </a:p>
          <a:p>
            <a:pPr marL="3943350" lvl="8" indent="-285750">
              <a:buFont typeface="Wingdings" panose="05000000000000000000" pitchFamily="2" charset="2"/>
              <a:buChar char="ü"/>
            </a:pPr>
            <a:r>
              <a:rPr lang="tr-TR" i="1" dirty="0" smtClean="0"/>
              <a:t>hidrolik    	   	1 114 </a:t>
            </a:r>
            <a:r>
              <a:rPr lang="tr-TR" i="1" dirty="0"/>
              <a:t>G</a:t>
            </a:r>
            <a:r>
              <a:rPr lang="tr-TR" i="1" dirty="0" smtClean="0"/>
              <a:t>W</a:t>
            </a:r>
          </a:p>
          <a:p>
            <a:pPr marL="3943350" lvl="8" indent="-285750">
              <a:buFont typeface="Wingdings" panose="05000000000000000000" pitchFamily="2" charset="2"/>
              <a:buChar char="ü"/>
            </a:pPr>
            <a:r>
              <a:rPr lang="tr-TR" i="1" dirty="0" err="1"/>
              <a:t>biyo</a:t>
            </a:r>
            <a:r>
              <a:rPr lang="tr-TR" i="1" dirty="0"/>
              <a:t>-enerji      	     	  </a:t>
            </a:r>
            <a:r>
              <a:rPr lang="tr-TR" i="1" dirty="0" smtClean="0"/>
              <a:t>122 </a:t>
            </a:r>
            <a:r>
              <a:rPr lang="tr-TR" i="1" dirty="0"/>
              <a:t>GW</a:t>
            </a:r>
          </a:p>
          <a:p>
            <a:pPr marL="3943350" lvl="8" indent="-285750">
              <a:buFont typeface="Wingdings" panose="05000000000000000000" pitchFamily="2" charset="2"/>
              <a:buChar char="ü"/>
            </a:pPr>
            <a:r>
              <a:rPr lang="tr-TR" i="1" dirty="0" smtClean="0"/>
              <a:t>jeotermal    	      	     13 </a:t>
            </a:r>
            <a:r>
              <a:rPr lang="tr-TR" i="1" dirty="0"/>
              <a:t>G</a:t>
            </a:r>
            <a:r>
              <a:rPr lang="tr-TR" i="1" dirty="0" smtClean="0"/>
              <a:t>W </a:t>
            </a:r>
          </a:p>
          <a:p>
            <a:endParaRPr lang="tr-TR" b="1" dirty="0" smtClean="0"/>
          </a:p>
          <a:p>
            <a:endParaRPr lang="tr-TR" b="1" dirty="0"/>
          </a:p>
          <a:p>
            <a:r>
              <a:rPr lang="tr-TR" sz="1600" b="1" u="sng" dirty="0" smtClean="0"/>
              <a:t>Değişken </a:t>
            </a:r>
            <a:r>
              <a:rPr lang="tr-TR" sz="1600" b="1" u="sng" dirty="0" smtClean="0"/>
              <a:t>Güç </a:t>
            </a:r>
            <a:r>
              <a:rPr lang="tr-TR" sz="1600" b="1" u="sng" dirty="0" smtClean="0"/>
              <a:t>Santralları</a:t>
            </a:r>
            <a:r>
              <a:rPr lang="tr-TR" sz="1600" b="1" u="sng" dirty="0"/>
              <a:t> </a:t>
            </a:r>
            <a:r>
              <a:rPr lang="tr-TR" sz="1600" b="1" u="sng" dirty="0" smtClean="0"/>
              <a:t> </a:t>
            </a:r>
            <a:r>
              <a:rPr lang="tr-TR" sz="1600" b="1" dirty="0" smtClean="0"/>
              <a:t>( DGS) Toplam Güç:          		946,5 GW</a:t>
            </a:r>
          </a:p>
          <a:p>
            <a:endParaRPr lang="tr-TR" sz="1600" b="1" dirty="0" smtClean="0"/>
          </a:p>
          <a:p>
            <a:pPr marL="2114550" lvl="4" indent="-285750">
              <a:buFont typeface="Wingdings" panose="05000000000000000000" pitchFamily="2" charset="2"/>
              <a:buChar char="ü"/>
            </a:pPr>
            <a:r>
              <a:rPr lang="tr-TR" i="1" dirty="0" smtClean="0"/>
              <a:t>Rüzgar santralleri  (RES)  		 539 </a:t>
            </a:r>
            <a:r>
              <a:rPr lang="tr-TR" i="1" dirty="0"/>
              <a:t>G</a:t>
            </a:r>
            <a:r>
              <a:rPr lang="tr-TR" i="1" dirty="0" smtClean="0"/>
              <a:t>W</a:t>
            </a:r>
          </a:p>
          <a:p>
            <a:pPr marL="2114550" lvl="4" indent="-285750">
              <a:buFont typeface="Wingdings" panose="05000000000000000000" pitchFamily="2" charset="2"/>
              <a:buChar char="ü"/>
            </a:pPr>
            <a:r>
              <a:rPr lang="tr-TR" i="1" dirty="0" smtClean="0"/>
              <a:t>Güneş enerjisi santralleri (GES)		402 </a:t>
            </a:r>
            <a:r>
              <a:rPr lang="tr-TR" i="1" dirty="0"/>
              <a:t>G</a:t>
            </a:r>
            <a:r>
              <a:rPr lang="tr-TR" i="1" dirty="0" smtClean="0"/>
              <a:t>W</a:t>
            </a:r>
          </a:p>
          <a:p>
            <a:pPr marL="2114550" lvl="4" indent="-285750">
              <a:buFont typeface="Wingdings" panose="05000000000000000000" pitchFamily="2" charset="2"/>
              <a:buChar char="ü"/>
            </a:pPr>
            <a:r>
              <a:rPr lang="tr-TR" i="1" dirty="0" smtClean="0"/>
              <a:t>Yoğunlaştırılmış güneş santralleri	      	     5 GW</a:t>
            </a:r>
          </a:p>
          <a:p>
            <a:pPr marL="2114550" lvl="4" indent="-285750">
              <a:buFont typeface="Wingdings" panose="05000000000000000000" pitchFamily="2" charset="2"/>
              <a:buChar char="ü"/>
            </a:pPr>
            <a:r>
              <a:rPr lang="tr-TR" i="1" dirty="0" smtClean="0"/>
              <a:t>Okyanus Enerjisi			     0,5GW</a:t>
            </a:r>
          </a:p>
        </p:txBody>
      </p:sp>
      <p:pic>
        <p:nvPicPr>
          <p:cNvPr id="1026" name="Picture 2" descr="hydroelectric power plant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66" y="2634808"/>
            <a:ext cx="1536835" cy="101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0" descr="image001"/>
          <p:cNvPicPr>
            <a:picLocks noChangeAspect="1" noChangeArrowheads="1" noCrop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975655" y="5085530"/>
            <a:ext cx="1052238" cy="705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38" y="1318793"/>
            <a:ext cx="2930580" cy="6182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31280" r="31572"/>
          <a:stretch/>
        </p:blipFill>
        <p:spPr>
          <a:xfrm>
            <a:off x="1135009" y="4430090"/>
            <a:ext cx="1020462" cy="5795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r="66243"/>
          <a:stretch/>
        </p:blipFill>
        <p:spPr>
          <a:xfrm>
            <a:off x="2988902" y="2742436"/>
            <a:ext cx="1047511" cy="6584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65801" r="15625"/>
          <a:stretch/>
        </p:blipFill>
        <p:spPr>
          <a:xfrm>
            <a:off x="2333297" y="2749477"/>
            <a:ext cx="588578" cy="66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8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63" y="914564"/>
            <a:ext cx="8614306" cy="41409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86462"/>
            <a:ext cx="9144000" cy="338554"/>
          </a:xfrm>
          <a:prstGeom prst="rect">
            <a:avLst/>
          </a:prstGeom>
          <a:solidFill>
            <a:srgbClr val="6D8B9A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600" b="1" u="sng" dirty="0">
                <a:solidFill>
                  <a:schemeClr val="bg1"/>
                </a:solidFill>
              </a:rPr>
              <a:t>Değişken Güç Santrallarının  </a:t>
            </a:r>
            <a:r>
              <a:rPr lang="tr-TR" sz="1600" b="1" dirty="0">
                <a:solidFill>
                  <a:schemeClr val="bg1"/>
                </a:solidFill>
              </a:rPr>
              <a:t>( DGS) Şebekeye Etkileri ve Depolama 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317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2"/>
            <a:ext cx="2133600" cy="365126"/>
          </a:xfrm>
        </p:spPr>
        <p:txBody>
          <a:bodyPr/>
          <a:lstStyle/>
          <a:p>
            <a:fld id="{1207A712-E174-4AA4-B673-2076906EED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1998750"/>
              </p:ext>
            </p:extLst>
          </p:nvPr>
        </p:nvGraphicFramePr>
        <p:xfrm>
          <a:off x="1436914" y="1222707"/>
          <a:ext cx="7460101" cy="5074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4757">
                  <a:extLst>
                    <a:ext uri="{9D8B030D-6E8A-4147-A177-3AD203B41FA5}">
                      <a16:colId xmlns:a16="http://schemas.microsoft.com/office/drawing/2014/main" val="2402489830"/>
                    </a:ext>
                  </a:extLst>
                </a:gridCol>
                <a:gridCol w="853796">
                  <a:extLst>
                    <a:ext uri="{9D8B030D-6E8A-4147-A177-3AD203B41FA5}">
                      <a16:colId xmlns:a16="http://schemas.microsoft.com/office/drawing/2014/main" val="1016395730"/>
                    </a:ext>
                  </a:extLst>
                </a:gridCol>
                <a:gridCol w="954156">
                  <a:extLst>
                    <a:ext uri="{9D8B030D-6E8A-4147-A177-3AD203B41FA5}">
                      <a16:colId xmlns:a16="http://schemas.microsoft.com/office/drawing/2014/main" val="3457255261"/>
                    </a:ext>
                  </a:extLst>
                </a:gridCol>
                <a:gridCol w="1051568">
                  <a:extLst>
                    <a:ext uri="{9D8B030D-6E8A-4147-A177-3AD203B41FA5}">
                      <a16:colId xmlns:a16="http://schemas.microsoft.com/office/drawing/2014/main" val="2299283966"/>
                    </a:ext>
                  </a:extLst>
                </a:gridCol>
                <a:gridCol w="1065824">
                  <a:extLst>
                    <a:ext uri="{9D8B030D-6E8A-4147-A177-3AD203B41FA5}">
                      <a16:colId xmlns:a16="http://schemas.microsoft.com/office/drawing/2014/main" val="17835094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tr-TR" sz="1200" dirty="0" smtClean="0"/>
                        <a:t>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Faz1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Faz2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Faz3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Faz4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42680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u="none" strike="noStrike" dirty="0" smtClean="0">
                          <a:effectLst/>
                          <a:latin typeface="+mn-lt"/>
                        </a:rPr>
                        <a:t>DGS Ürettiği elektrik enerjisinin toplam talebe oranı ve T</a:t>
                      </a:r>
                      <a:r>
                        <a:rPr lang="tr-TR" sz="1200" b="1" dirty="0" smtClean="0"/>
                        <a:t>eknik Gereklilikler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%</a:t>
                      </a:r>
                      <a:r>
                        <a:rPr lang="tr-TR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2-3</a:t>
                      </a:r>
                      <a:endParaRPr lang="en-US" sz="16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%</a:t>
                      </a:r>
                      <a:r>
                        <a:rPr lang="tr-TR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3-15</a:t>
                      </a:r>
                      <a:endParaRPr lang="en-US" sz="16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%</a:t>
                      </a:r>
                      <a:r>
                        <a:rPr lang="tr-TR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15-25</a:t>
                      </a:r>
                      <a:endParaRPr lang="en-US" sz="16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%</a:t>
                      </a:r>
                      <a:r>
                        <a:rPr lang="tr-TR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25-50</a:t>
                      </a:r>
                      <a:endParaRPr lang="en-US" sz="16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57638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1200" dirty="0" smtClean="0">
                          <a:solidFill>
                            <a:srgbClr val="FF0000"/>
                          </a:solidFill>
                        </a:rPr>
                        <a:t>Gerçek zamanlı</a:t>
                      </a:r>
                      <a:r>
                        <a:rPr lang="tr-TR" sz="1200" baseline="0" dirty="0" smtClean="0">
                          <a:solidFill>
                            <a:srgbClr val="FF0000"/>
                          </a:solidFill>
                        </a:rPr>
                        <a:t> izleme</a:t>
                      </a: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12808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1200" dirty="0" smtClean="0">
                          <a:solidFill>
                            <a:srgbClr val="FF0000"/>
                          </a:solidFill>
                        </a:rPr>
                        <a:t>İletim hatları kapasite artışı</a:t>
                      </a: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392908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1200" dirty="0" smtClean="0">
                          <a:solidFill>
                            <a:srgbClr val="FF0000"/>
                          </a:solidFill>
                        </a:rPr>
                        <a:t>Güç</a:t>
                      </a:r>
                      <a:r>
                        <a:rPr lang="tr-TR" sz="1200" baseline="0" dirty="0" smtClean="0">
                          <a:solidFill>
                            <a:srgbClr val="FF0000"/>
                          </a:solidFill>
                        </a:rPr>
                        <a:t> santralları esnekliği</a:t>
                      </a: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53887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1200" dirty="0" smtClean="0">
                          <a:solidFill>
                            <a:srgbClr val="FF0000"/>
                          </a:solidFill>
                        </a:rPr>
                        <a:t>Özel koruma sistemi</a:t>
                      </a: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22446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1200" dirty="0" smtClean="0">
                          <a:solidFill>
                            <a:srgbClr val="FF0000"/>
                          </a:solidFill>
                        </a:rPr>
                        <a:t>Senkronize olamayan sistem limiti</a:t>
                      </a: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97906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1200" dirty="0" smtClean="0">
                          <a:solidFill>
                            <a:srgbClr val="FF0000"/>
                          </a:solidFill>
                        </a:rPr>
                        <a:t>Hızlı frekans ayarlama sistemi</a:t>
                      </a: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53283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1200" dirty="0" smtClean="0">
                          <a:solidFill>
                            <a:srgbClr val="FF0000"/>
                          </a:solidFill>
                        </a:rPr>
                        <a:t>Akıllı </a:t>
                      </a:r>
                      <a:r>
                        <a:rPr lang="tr-TR" sz="1200" dirty="0" err="1" smtClean="0">
                          <a:solidFill>
                            <a:srgbClr val="FF0000"/>
                          </a:solidFill>
                        </a:rPr>
                        <a:t>invertörler</a:t>
                      </a: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800451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1200" b="1" dirty="0" smtClean="0">
                          <a:solidFill>
                            <a:srgbClr val="C00000"/>
                          </a:solidFill>
                        </a:rPr>
                        <a:t>Pompalanmış su</a:t>
                      </a:r>
                      <a:r>
                        <a:rPr lang="tr-TR" sz="1200" b="1" baseline="0" dirty="0" smtClean="0">
                          <a:solidFill>
                            <a:srgbClr val="C00000"/>
                          </a:solidFill>
                        </a:rPr>
                        <a:t> enerji depolama sistemi</a:t>
                      </a:r>
                      <a:endParaRPr lang="en-US" sz="12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42749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1200" b="1" dirty="0" smtClean="0">
                          <a:solidFill>
                            <a:srgbClr val="C00000"/>
                          </a:solidFill>
                        </a:rPr>
                        <a:t>Şebeke Ölçeğinde </a:t>
                      </a:r>
                      <a:r>
                        <a:rPr lang="tr-TR" sz="1200" b="1" dirty="0" err="1" smtClean="0">
                          <a:solidFill>
                            <a:srgbClr val="C00000"/>
                          </a:solidFill>
                        </a:rPr>
                        <a:t>elktrokimyasal</a:t>
                      </a:r>
                      <a:r>
                        <a:rPr lang="tr-TR" sz="1200" b="1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tr-TR" sz="1200" b="1" dirty="0" smtClean="0">
                          <a:solidFill>
                            <a:srgbClr val="C00000"/>
                          </a:solidFill>
                        </a:rPr>
                        <a:t> depolama</a:t>
                      </a:r>
                      <a:endParaRPr lang="en-US" sz="12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3045009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1280" r="31572"/>
          <a:stretch/>
        </p:blipFill>
        <p:spPr>
          <a:xfrm>
            <a:off x="0" y="580785"/>
            <a:ext cx="1396538" cy="79311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330036" y="5404722"/>
            <a:ext cx="7678965" cy="8224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995535" y="2359785"/>
            <a:ext cx="2848474" cy="25673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754877" y="4576192"/>
            <a:ext cx="1129290" cy="29060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763189" y="5061085"/>
            <a:ext cx="1126167" cy="26824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547165" y="4183256"/>
            <a:ext cx="1313469" cy="27345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371999" y="3745035"/>
            <a:ext cx="1446933" cy="24676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125530" y="3228316"/>
            <a:ext cx="1734965" cy="2920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405450" y="2772954"/>
            <a:ext cx="2455045" cy="31832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892680" y="5521391"/>
            <a:ext cx="976266" cy="30332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917619" y="5899656"/>
            <a:ext cx="976266" cy="28065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186462"/>
            <a:ext cx="9144000" cy="338554"/>
          </a:xfrm>
          <a:prstGeom prst="rect">
            <a:avLst/>
          </a:prstGeom>
          <a:solidFill>
            <a:srgbClr val="6D8B9A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600" b="1">
                <a:solidFill>
                  <a:schemeClr val="bg1"/>
                </a:solidFill>
              </a:rPr>
              <a:t>Enerjide Depolama ve Elektrik Enerji Sektöründe Oyun Değişimi 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94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2"/>
            <a:ext cx="2133600" cy="365126"/>
          </a:xfrm>
        </p:spPr>
        <p:txBody>
          <a:bodyPr/>
          <a:lstStyle/>
          <a:p>
            <a:fld id="{1207A712-E174-4AA4-B673-2076906EED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30" descr="image001"/>
          <p:cNvPicPr>
            <a:picLocks noChangeAspect="1" noChangeArrowheads="1" noCrop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28980" y="654713"/>
            <a:ext cx="2001866" cy="1406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2311585" y="915710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/>
              <a:t>2015, Seçilmiş Ülkeler için DGS Elektrik Enerjisi </a:t>
            </a:r>
            <a:r>
              <a:rPr lang="tr-TR" b="1" dirty="0"/>
              <a:t> Yıllık </a:t>
            </a:r>
            <a:r>
              <a:rPr lang="tr-TR" b="1" dirty="0" smtClean="0"/>
              <a:t>Üretiminin Toplam Üretime Oranı ve Şebeke Etkileri</a:t>
            </a:r>
            <a:endParaRPr lang="en-US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953679"/>
            <a:ext cx="8793541" cy="41044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1280" r="31572"/>
          <a:stretch/>
        </p:blipFill>
        <p:spPr>
          <a:xfrm>
            <a:off x="6444208" y="3501008"/>
            <a:ext cx="1584176" cy="8996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86462"/>
            <a:ext cx="9144000" cy="338554"/>
          </a:xfrm>
          <a:prstGeom prst="rect">
            <a:avLst/>
          </a:prstGeom>
          <a:solidFill>
            <a:srgbClr val="6D8B9A"/>
          </a:solidFill>
        </p:spPr>
        <p:txBody>
          <a:bodyPr wrap="square" rtlCol="0">
            <a:spAutoFit/>
          </a:bodyPr>
          <a:lstStyle/>
          <a:p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81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3554" r="33710" b="16129"/>
          <a:stretch/>
        </p:blipFill>
        <p:spPr>
          <a:xfrm>
            <a:off x="6018013" y="1524716"/>
            <a:ext cx="1938677" cy="25202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31280" r="31572"/>
          <a:stretch/>
        </p:blipFill>
        <p:spPr>
          <a:xfrm>
            <a:off x="6306220" y="738879"/>
            <a:ext cx="1584176" cy="89968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186462"/>
            <a:ext cx="9144000" cy="338554"/>
          </a:xfrm>
          <a:prstGeom prst="rect">
            <a:avLst/>
          </a:prstGeom>
          <a:solidFill>
            <a:srgbClr val="6D8B9A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 smtClean="0">
                <a:solidFill>
                  <a:schemeClr val="bg1"/>
                </a:solidFill>
              </a:rPr>
              <a:t>2017 Seçilmiş </a:t>
            </a:r>
            <a:r>
              <a:rPr lang="tr-TR" sz="1600" b="1" dirty="0">
                <a:solidFill>
                  <a:schemeClr val="bg1"/>
                </a:solidFill>
              </a:rPr>
              <a:t>Ülkeler için DGS  Gücünün Toplam Kurulu Güce Oranı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9"/>
          <a:stretch/>
        </p:blipFill>
        <p:spPr>
          <a:xfrm>
            <a:off x="603073" y="710004"/>
            <a:ext cx="5340528" cy="33461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45796" y="4026433"/>
            <a:ext cx="7863841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1400" dirty="0" smtClean="0"/>
              <a:t> </a:t>
            </a:r>
            <a:r>
              <a:rPr lang="tr-TR" sz="1400" dirty="0"/>
              <a:t>2 Eylül 2015 Danimarka </a:t>
            </a:r>
            <a:r>
              <a:rPr lang="tr-TR" sz="1400" dirty="0" smtClean="0"/>
              <a:t>TTK şebekesi </a:t>
            </a:r>
            <a:r>
              <a:rPr lang="tr-TR" sz="1400" dirty="0"/>
              <a:t>il defa merkezi güç üretiminden bağımsız hizmet verdi </a:t>
            </a:r>
            <a:endParaRPr lang="tr-TR" sz="1400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1400" dirty="0" smtClean="0"/>
              <a:t>7 </a:t>
            </a:r>
            <a:r>
              <a:rPr lang="tr-TR" sz="1400" dirty="0"/>
              <a:t>Mayıs 2016, </a:t>
            </a:r>
            <a:r>
              <a:rPr lang="tr-TR" sz="1400" dirty="0" err="1"/>
              <a:t>PortekizTemiz</a:t>
            </a:r>
            <a:r>
              <a:rPr lang="tr-TR" sz="1400" dirty="0"/>
              <a:t> </a:t>
            </a:r>
            <a:r>
              <a:rPr lang="tr-TR" sz="1400" dirty="0"/>
              <a:t>ve tükenmez enerjiye dayalı elektrik enerjisi üretimi 107 saat boyunca toplam talebi karşılamıştır </a:t>
            </a:r>
            <a:endParaRPr lang="tr-TR" sz="1400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1400" dirty="0"/>
              <a:t>Almanya 8 Mayıs 2017 Rüzgar ve Güneş enerjisi toplam talebin %75 </a:t>
            </a:r>
            <a:r>
              <a:rPr lang="tr-TR" sz="1400" dirty="0" err="1"/>
              <a:t>ni</a:t>
            </a:r>
            <a:r>
              <a:rPr lang="tr-TR" sz="1400" dirty="0"/>
              <a:t> karşıladı</a:t>
            </a:r>
            <a:endParaRPr lang="en-US" sz="14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1400" dirty="0"/>
              <a:t>İspanya, 28 Şubat 2016 İlk defa sistem denge </a:t>
            </a:r>
            <a:r>
              <a:rPr lang="tr-TR" sz="1400" dirty="0" err="1"/>
              <a:t>reservleri</a:t>
            </a:r>
            <a:r>
              <a:rPr lang="tr-TR" sz="1400" dirty="0"/>
              <a:t> rüzgar enerjisi ile karşılandı</a:t>
            </a:r>
            <a:endParaRPr lang="en-US" sz="14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1400" dirty="0"/>
              <a:t>İskoçya</a:t>
            </a:r>
            <a:r>
              <a:rPr lang="en-US" sz="1400" dirty="0"/>
              <a:t>, 14 A</a:t>
            </a:r>
            <a:r>
              <a:rPr lang="tr-TR" sz="1400" dirty="0" err="1"/>
              <a:t>ğustos</a:t>
            </a:r>
            <a:r>
              <a:rPr lang="en-US" sz="1400" dirty="0"/>
              <a:t> 2016 : </a:t>
            </a:r>
            <a:r>
              <a:rPr lang="tr-TR" sz="1400" dirty="0"/>
              <a:t>Günlük Rüzgar Enerjisi üretimi toplam elektrik enerji talebini </a:t>
            </a:r>
            <a:r>
              <a:rPr lang="tr-TR" sz="1400" dirty="0" smtClean="0"/>
              <a:t>aşmıştır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74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6F15528-21DE-4FAA-801E-634DDDAF4B2B}" type="slidenum">
              <a:rPr 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5069" y="1060118"/>
            <a:ext cx="820891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tr-TR" b="1" dirty="0" smtClean="0"/>
              <a:t>Birincil Enerji Kaynakları ve Temiz Tükenmez Enerji Kaynakları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tr-TR" b="1" dirty="0" smtClean="0">
                <a:solidFill>
                  <a:schemeClr val="bg1">
                    <a:lumMod val="65000"/>
                  </a:schemeClr>
                </a:solidFill>
              </a:rPr>
              <a:t>Elektrik Enerjisi Sektörü içinde </a:t>
            </a:r>
            <a:r>
              <a:rPr lang="tr-TR" b="1" dirty="0">
                <a:solidFill>
                  <a:schemeClr val="bg1">
                    <a:lumMod val="65000"/>
                  </a:schemeClr>
                </a:solidFill>
              </a:rPr>
              <a:t>Temiz ve Tükenmez </a:t>
            </a:r>
            <a:r>
              <a:rPr lang="tr-TR" b="1" dirty="0" smtClean="0">
                <a:solidFill>
                  <a:schemeClr val="bg1">
                    <a:lumMod val="65000"/>
                  </a:schemeClr>
                </a:solidFill>
              </a:rPr>
              <a:t>Enerjiler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tr-TR" b="1" dirty="0" err="1" smtClean="0">
                <a:solidFill>
                  <a:schemeClr val="bg1">
                    <a:lumMod val="65000"/>
                  </a:schemeClr>
                </a:solidFill>
              </a:rPr>
              <a:t>Değiken</a:t>
            </a:r>
            <a:r>
              <a:rPr lang="tr-TR" b="1" dirty="0" smtClean="0">
                <a:solidFill>
                  <a:schemeClr val="bg1">
                    <a:lumMod val="65000"/>
                  </a:schemeClr>
                </a:solidFill>
              </a:rPr>
              <a:t> Güç Santraları ve Enerji Depolama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tr-TR" b="1" dirty="0" smtClean="0">
                <a:solidFill>
                  <a:schemeClr val="bg1">
                    <a:lumMod val="65000"/>
                  </a:schemeClr>
                </a:solidFill>
              </a:rPr>
              <a:t>Küresel Ölçekte Güneş Enerjisinden Elektrik Enerjisi Üretme  Sektörünün Dinamikleri:</a:t>
            </a:r>
          </a:p>
          <a:p>
            <a:pPr marL="1257300" lvl="2" indent="-342900">
              <a:lnSpc>
                <a:spcPct val="150000"/>
              </a:lnSpc>
              <a:buFont typeface="+mj-lt"/>
              <a:buAutoNum type="alphaLcPeriod"/>
            </a:pPr>
            <a:r>
              <a:rPr lang="tr-TR" b="1" dirty="0" smtClean="0">
                <a:solidFill>
                  <a:schemeClr val="bg1">
                    <a:lumMod val="65000"/>
                  </a:schemeClr>
                </a:solidFill>
              </a:rPr>
              <a:t>Teknolojik Gelişmeler ve Problemler</a:t>
            </a:r>
          </a:p>
          <a:p>
            <a:pPr marL="1257300" lvl="2" indent="-342900">
              <a:lnSpc>
                <a:spcPct val="150000"/>
              </a:lnSpc>
              <a:buFont typeface="+mj-lt"/>
              <a:buAutoNum type="alphaLcPeriod"/>
            </a:pPr>
            <a:r>
              <a:rPr lang="tr-TR" b="1" dirty="0" smtClean="0">
                <a:solidFill>
                  <a:schemeClr val="bg1">
                    <a:lumMod val="65000"/>
                  </a:schemeClr>
                </a:solidFill>
              </a:rPr>
              <a:t>Küresel Ölçekte Büyüme Dinamiğinde Etkenler</a:t>
            </a:r>
          </a:p>
          <a:p>
            <a:pPr marL="1257300" lvl="2" indent="-342900">
              <a:lnSpc>
                <a:spcPct val="150000"/>
              </a:lnSpc>
              <a:buFont typeface="+mj-lt"/>
              <a:buAutoNum type="alphaLcPeriod"/>
            </a:pPr>
            <a:r>
              <a:rPr lang="tr-TR" b="1" dirty="0" smtClean="0">
                <a:solidFill>
                  <a:schemeClr val="bg1">
                    <a:lumMod val="65000"/>
                  </a:schemeClr>
                </a:solidFill>
              </a:rPr>
              <a:t>Gelecek Öngörüleri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tr-TR" b="1" dirty="0" smtClean="0">
                <a:solidFill>
                  <a:schemeClr val="bg1">
                    <a:lumMod val="65000"/>
                  </a:schemeClr>
                </a:solidFill>
              </a:rPr>
              <a:t>Türkiye  </a:t>
            </a:r>
            <a:r>
              <a:rPr lang="tr-TR" b="1" dirty="0">
                <a:solidFill>
                  <a:schemeClr val="bg1">
                    <a:lumMod val="65000"/>
                  </a:schemeClr>
                </a:solidFill>
              </a:rPr>
              <a:t>Güneş Enerjisinden Elektrik Enerjisi Üretme  Sektörünün </a:t>
            </a:r>
            <a:r>
              <a:rPr lang="tr-TR" b="1" dirty="0" smtClean="0">
                <a:solidFill>
                  <a:schemeClr val="bg1">
                    <a:lumMod val="65000"/>
                  </a:schemeClr>
                </a:solidFill>
              </a:rPr>
              <a:t>Dinamikleri</a:t>
            </a:r>
          </a:p>
          <a:p>
            <a:pPr marL="800100" lvl="1" indent="-342900">
              <a:buFont typeface="+mj-lt"/>
              <a:buAutoNum type="alphaLcPeriod"/>
            </a:pPr>
            <a:endParaRPr lang="tr-TR" dirty="0" smtClean="0"/>
          </a:p>
          <a:p>
            <a:pPr marL="800100" lvl="1" indent="-342900">
              <a:buFont typeface="+mj-lt"/>
              <a:buAutoNum type="alphaLcPeriod"/>
            </a:pPr>
            <a:endParaRPr lang="tr-TR" dirty="0" smtClean="0"/>
          </a:p>
          <a:p>
            <a:pPr marL="800100" lvl="1" indent="-342900">
              <a:buAutoNum type="alphaLcPeriod"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92772" y="107492"/>
            <a:ext cx="7851227" cy="659764"/>
          </a:xfrm>
          <a:prstGeom prst="rect">
            <a:avLst/>
          </a:prstGeom>
          <a:solidFill>
            <a:srgbClr val="6D8B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b="1" dirty="0"/>
              <a:t>GÜNEŞ </a:t>
            </a:r>
            <a:r>
              <a:rPr lang="tr-TR" sz="1600" b="1" dirty="0" smtClean="0"/>
              <a:t>ENERJİSİNDEN ELEKTRİK </a:t>
            </a:r>
            <a:r>
              <a:rPr lang="tr-TR" sz="1600" b="1" dirty="0"/>
              <a:t>ENERJİSİ ÜRETME SEKTÖRÜNDE </a:t>
            </a:r>
            <a:endParaRPr lang="tr-TR" sz="1600" b="1" dirty="0" smtClean="0"/>
          </a:p>
          <a:p>
            <a:pPr algn="ctr"/>
            <a:r>
              <a:rPr lang="tr-TR" sz="1600" b="1" dirty="0" smtClean="0"/>
              <a:t>OYUN </a:t>
            </a:r>
            <a:r>
              <a:rPr lang="tr-TR" sz="1600" b="1" dirty="0"/>
              <a:t>DEĞİŞTİRİCİ: DEPOLAMA</a:t>
            </a:r>
          </a:p>
        </p:txBody>
      </p:sp>
    </p:spTree>
    <p:extLst>
      <p:ext uri="{BB962C8B-B14F-4D97-AF65-F5344CB8AC3E}">
        <p14:creationId xmlns:p14="http://schemas.microsoft.com/office/powerpoint/2010/main" val="99451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67452777"/>
              </p:ext>
            </p:extLst>
          </p:nvPr>
        </p:nvGraphicFramePr>
        <p:xfrm>
          <a:off x="179511" y="758167"/>
          <a:ext cx="8681386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186462"/>
            <a:ext cx="9144000" cy="338554"/>
          </a:xfrm>
          <a:prstGeom prst="rect">
            <a:avLst/>
          </a:prstGeom>
          <a:solidFill>
            <a:srgbClr val="6D8B9A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600" b="1">
                <a:solidFill>
                  <a:schemeClr val="bg1"/>
                </a:solidFill>
              </a:rPr>
              <a:t>Elektrik Enerjisi Depolama Teknolojileri</a:t>
            </a:r>
            <a:endParaRPr lang="tr-TR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66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24" y="562747"/>
            <a:ext cx="2356946" cy="20062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59" y="2674341"/>
            <a:ext cx="2479620" cy="18778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452" y="4630413"/>
            <a:ext cx="2473679" cy="18532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5064" y="571451"/>
            <a:ext cx="2484711" cy="22362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2677" y="3027916"/>
            <a:ext cx="2772220" cy="16795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6079" y="4873466"/>
            <a:ext cx="2997452" cy="17573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86462"/>
            <a:ext cx="9144000" cy="338554"/>
          </a:xfrm>
          <a:prstGeom prst="rect">
            <a:avLst/>
          </a:prstGeom>
          <a:solidFill>
            <a:srgbClr val="6D8B9A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600" b="1">
                <a:solidFill>
                  <a:schemeClr val="bg1"/>
                </a:solidFill>
              </a:rPr>
              <a:t>Elektrik Enerjisi Depolama Teknolojileri</a:t>
            </a:r>
            <a:endParaRPr lang="tr-TR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385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2"/>
            <a:ext cx="2133600" cy="365126"/>
          </a:xfrm>
        </p:spPr>
        <p:txBody>
          <a:bodyPr/>
          <a:lstStyle/>
          <a:p>
            <a:fld id="{1207A712-E174-4AA4-B673-2076906EED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98" y="1628800"/>
            <a:ext cx="7985035" cy="38164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86462"/>
            <a:ext cx="9144000" cy="338554"/>
          </a:xfrm>
          <a:prstGeom prst="rect">
            <a:avLst/>
          </a:prstGeom>
          <a:solidFill>
            <a:srgbClr val="6D8B9A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600" b="1">
                <a:solidFill>
                  <a:schemeClr val="bg1"/>
                </a:solidFill>
              </a:rPr>
              <a:t>Elektrik Enerjisi Depolama Teknolojilerinin Olgunluk Fazları</a:t>
            </a:r>
            <a:endParaRPr lang="tr-TR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06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15461" y="1419367"/>
            <a:ext cx="3154014" cy="4184390"/>
          </a:xfrm>
        </p:spPr>
        <p:txBody>
          <a:bodyPr>
            <a:normAutofit fontScale="92500" lnSpcReduction="10000"/>
          </a:bodyPr>
          <a:lstStyle/>
          <a:p>
            <a:r>
              <a:rPr lang="en-US" sz="1800" b="0" dirty="0" smtClean="0"/>
              <a:t>Global stationary and grid-connected energy storage capacity: </a:t>
            </a:r>
            <a:r>
              <a:rPr lang="en-US" sz="1800" dirty="0" smtClean="0"/>
              <a:t>159 </a:t>
            </a:r>
            <a:r>
              <a:rPr lang="en-US" sz="1800" dirty="0"/>
              <a:t>GW </a:t>
            </a:r>
            <a:r>
              <a:rPr lang="en-US" sz="1800" b="0" dirty="0" smtClean="0"/>
              <a:t>(est.) </a:t>
            </a:r>
          </a:p>
          <a:p>
            <a:r>
              <a:rPr lang="en-US" sz="1800" dirty="0" smtClean="0"/>
              <a:t>&gt;3 </a:t>
            </a:r>
            <a:r>
              <a:rPr lang="en-US" sz="1800" dirty="0"/>
              <a:t>GW of pumped storage </a:t>
            </a:r>
            <a:r>
              <a:rPr lang="en-US" sz="1800" b="0" dirty="0" smtClean="0"/>
              <a:t>capacity </a:t>
            </a:r>
            <a:r>
              <a:rPr lang="en-US" sz="1800" b="0" dirty="0"/>
              <a:t>commissioned (approx. 153 GW by year-end)</a:t>
            </a:r>
          </a:p>
          <a:p>
            <a:r>
              <a:rPr lang="en-US" sz="1800" b="0" dirty="0"/>
              <a:t>Pumped storage is followed distantly by </a:t>
            </a:r>
            <a:r>
              <a:rPr lang="en-US" sz="1800" dirty="0"/>
              <a:t>thermal storage </a:t>
            </a:r>
            <a:r>
              <a:rPr lang="en-US" sz="1800" b="0" dirty="0"/>
              <a:t>(molten salt storage at CSP plants: 82%), then by </a:t>
            </a:r>
            <a:r>
              <a:rPr lang="en-US" sz="1800" dirty="0"/>
              <a:t>battery (electro-chemical) </a:t>
            </a:r>
            <a:r>
              <a:rPr lang="en-US" sz="1800" b="0" dirty="0"/>
              <a:t>and </a:t>
            </a:r>
            <a:r>
              <a:rPr lang="en-US" sz="1800" dirty="0"/>
              <a:t>electro-mechanical storage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515461" y="245660"/>
            <a:ext cx="8236653" cy="74860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Utility-Scale Energy Storage Capacity</a:t>
            </a:r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123" y="994263"/>
            <a:ext cx="5378878" cy="31754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3323" y="4417453"/>
            <a:ext cx="1750676" cy="175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76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2"/>
            <a:ext cx="2133600" cy="365126"/>
          </a:xfrm>
        </p:spPr>
        <p:txBody>
          <a:bodyPr/>
          <a:lstStyle/>
          <a:p>
            <a:fld id="{1207A712-E174-4AA4-B673-2076906EED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2676"/>
          <a:stretch/>
        </p:blipFill>
        <p:spPr>
          <a:xfrm>
            <a:off x="179512" y="1340768"/>
            <a:ext cx="7344816" cy="32250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836712"/>
            <a:ext cx="8123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  2015   Dünya   Elektrik Enerjisi Depolama Kapasitesi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55353" y="4437112"/>
            <a:ext cx="36004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/>
              <a:t>Öne Çıkanlar: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smtClean="0"/>
              <a:t>P</a:t>
            </a:r>
            <a:r>
              <a:rPr lang="tr-TR" sz="1600" dirty="0" err="1"/>
              <a:t>ompalanmış</a:t>
            </a:r>
            <a:r>
              <a:rPr lang="tr-TR" sz="1600" dirty="0"/>
              <a:t> Suya Dayalı Depolama;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1600" dirty="0"/>
              <a:t>Elektrokimyasal Depolama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1600" dirty="0" err="1" smtClean="0"/>
              <a:t>Flywheels</a:t>
            </a:r>
            <a:r>
              <a:rPr lang="tr-TR" sz="1600" dirty="0" smtClean="0"/>
              <a:t> (Volan)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1600" dirty="0" smtClean="0"/>
              <a:t>Sıkıştırılmış </a:t>
            </a:r>
            <a:r>
              <a:rPr lang="tr-TR" sz="1600" dirty="0"/>
              <a:t>Hava ile Depolama</a:t>
            </a:r>
          </a:p>
        </p:txBody>
      </p:sp>
      <p:sp>
        <p:nvSpPr>
          <p:cNvPr id="8" name="Right Brace 7"/>
          <p:cNvSpPr/>
          <p:nvPr/>
        </p:nvSpPr>
        <p:spPr>
          <a:xfrm>
            <a:off x="7380312" y="2564904"/>
            <a:ext cx="360040" cy="1584176"/>
          </a:xfrm>
          <a:prstGeom prst="rightBrace">
            <a:avLst/>
          </a:prstGeom>
          <a:ln w="412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740352" y="3230034"/>
            <a:ext cx="1403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 smtClean="0"/>
              <a:t>Elektrokimyasal</a:t>
            </a:r>
            <a:endParaRPr lang="en-US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186462"/>
            <a:ext cx="9144000" cy="338554"/>
          </a:xfrm>
          <a:prstGeom prst="rect">
            <a:avLst/>
          </a:prstGeom>
          <a:solidFill>
            <a:srgbClr val="6D8B9A"/>
          </a:solidFill>
        </p:spPr>
        <p:txBody>
          <a:bodyPr wrap="square" rtlCol="0">
            <a:spAutoFit/>
          </a:bodyPr>
          <a:lstStyle/>
          <a:p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9095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2"/>
            <a:ext cx="2133600" cy="365126"/>
          </a:xfrm>
        </p:spPr>
        <p:txBody>
          <a:bodyPr/>
          <a:lstStyle/>
          <a:p>
            <a:fld id="{1207A712-E174-4AA4-B673-2076906EED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658601"/>
            <a:ext cx="5904656" cy="34093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01429" y="753271"/>
            <a:ext cx="3024336" cy="2546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b="1" dirty="0" smtClean="0"/>
              <a:t>PS</a:t>
            </a:r>
            <a:r>
              <a:rPr lang="tr-TR" sz="1100" b="1" dirty="0"/>
              <a:t>P</a:t>
            </a:r>
            <a:r>
              <a:rPr lang="tr-TR" sz="1100" b="1" dirty="0" smtClean="0"/>
              <a:t>: </a:t>
            </a:r>
            <a:r>
              <a:rPr lang="en-US" sz="1100" dirty="0" smtClean="0"/>
              <a:t>Pumped </a:t>
            </a:r>
            <a:r>
              <a:rPr lang="en-US" sz="1100" dirty="0"/>
              <a:t>hydro energy </a:t>
            </a:r>
            <a:r>
              <a:rPr lang="en-US" sz="1100" dirty="0" smtClean="0"/>
              <a:t>storage</a:t>
            </a:r>
            <a:endParaRPr lang="tr-TR" sz="1100" dirty="0" smtClean="0"/>
          </a:p>
          <a:p>
            <a:pPr>
              <a:lnSpc>
                <a:spcPct val="150000"/>
              </a:lnSpc>
            </a:pPr>
            <a:r>
              <a:rPr lang="en-US" sz="1100" b="1" dirty="0" smtClean="0"/>
              <a:t>CAES</a:t>
            </a:r>
            <a:r>
              <a:rPr lang="en-US" sz="1100" dirty="0" smtClean="0"/>
              <a:t> </a:t>
            </a:r>
            <a:r>
              <a:rPr lang="tr-TR" sz="1100" dirty="0"/>
              <a:t>:</a:t>
            </a:r>
            <a:r>
              <a:rPr lang="en-US" sz="1100" dirty="0" smtClean="0"/>
              <a:t> </a:t>
            </a:r>
            <a:r>
              <a:rPr lang="en-US" sz="1100" dirty="0"/>
              <a:t>Compressed Air Energy Storage</a:t>
            </a:r>
            <a:r>
              <a:rPr lang="en-US" sz="1100" dirty="0" smtClean="0"/>
              <a:t>;</a:t>
            </a:r>
            <a:endParaRPr lang="tr-TR" sz="1100" dirty="0" smtClean="0"/>
          </a:p>
          <a:p>
            <a:pPr>
              <a:lnSpc>
                <a:spcPct val="150000"/>
              </a:lnSpc>
            </a:pPr>
            <a:r>
              <a:rPr lang="tr-TR" sz="1100" b="1" dirty="0" smtClean="0"/>
              <a:t>L</a:t>
            </a:r>
            <a:r>
              <a:rPr lang="tr-TR" sz="1100" dirty="0"/>
              <a:t>:  </a:t>
            </a:r>
            <a:r>
              <a:rPr lang="tr-TR" sz="1100" dirty="0" smtClean="0"/>
              <a:t>Li-</a:t>
            </a:r>
            <a:r>
              <a:rPr lang="tr-TR" sz="1100" dirty="0" err="1" smtClean="0"/>
              <a:t>ion</a:t>
            </a:r>
            <a:endParaRPr lang="tr-TR" sz="1100" dirty="0" smtClean="0"/>
          </a:p>
          <a:p>
            <a:pPr>
              <a:lnSpc>
                <a:spcPct val="150000"/>
              </a:lnSpc>
            </a:pPr>
            <a:r>
              <a:rPr lang="tr-TR" sz="1100" b="1" dirty="0" err="1" smtClean="0"/>
              <a:t>NaS</a:t>
            </a:r>
            <a:r>
              <a:rPr lang="tr-TR" sz="1100" dirty="0"/>
              <a:t>: </a:t>
            </a:r>
            <a:r>
              <a:rPr lang="tr-TR" sz="1100" dirty="0" err="1"/>
              <a:t>Sodium</a:t>
            </a:r>
            <a:r>
              <a:rPr lang="tr-TR" sz="1100" dirty="0"/>
              <a:t> </a:t>
            </a:r>
            <a:r>
              <a:rPr lang="tr-TR" sz="1100" dirty="0" err="1"/>
              <a:t>Sulphur</a:t>
            </a:r>
            <a:endParaRPr lang="tr-TR" sz="1100" dirty="0"/>
          </a:p>
          <a:p>
            <a:pPr>
              <a:lnSpc>
                <a:spcPct val="150000"/>
              </a:lnSpc>
            </a:pPr>
            <a:r>
              <a:rPr lang="tr-TR" sz="1100" b="1" dirty="0" err="1"/>
              <a:t>Lead</a:t>
            </a:r>
            <a:r>
              <a:rPr lang="tr-TR" sz="1100" dirty="0"/>
              <a:t>: </a:t>
            </a:r>
            <a:r>
              <a:rPr lang="tr-TR" sz="1100" dirty="0" err="1"/>
              <a:t>Lead-acid</a:t>
            </a:r>
            <a:endParaRPr lang="tr-TR" sz="1100" dirty="0"/>
          </a:p>
          <a:p>
            <a:pPr>
              <a:lnSpc>
                <a:spcPct val="150000"/>
              </a:lnSpc>
            </a:pPr>
            <a:r>
              <a:rPr lang="tr-TR" sz="1100" b="1" dirty="0"/>
              <a:t>FES</a:t>
            </a:r>
            <a:r>
              <a:rPr lang="tr-TR" sz="1100" dirty="0"/>
              <a:t> :</a:t>
            </a:r>
            <a:r>
              <a:rPr lang="en-US" sz="1100" dirty="0"/>
              <a:t>Flywheels</a:t>
            </a:r>
            <a:endParaRPr lang="tr-TR" sz="1100" dirty="0"/>
          </a:p>
          <a:p>
            <a:pPr>
              <a:lnSpc>
                <a:spcPct val="150000"/>
              </a:lnSpc>
            </a:pPr>
            <a:r>
              <a:rPr lang="en-US" sz="1100" b="1" dirty="0" smtClean="0"/>
              <a:t>LAES</a:t>
            </a:r>
            <a:r>
              <a:rPr lang="en-US" sz="1100" dirty="0" smtClean="0"/>
              <a:t> </a:t>
            </a:r>
            <a:r>
              <a:rPr lang="tr-TR" sz="1100" dirty="0"/>
              <a:t>:</a:t>
            </a:r>
            <a:r>
              <a:rPr lang="en-US" sz="1100" dirty="0" smtClean="0"/>
              <a:t> </a:t>
            </a:r>
            <a:r>
              <a:rPr lang="en-US" sz="1100" dirty="0"/>
              <a:t>Liquid Air Energy Storage</a:t>
            </a:r>
            <a:r>
              <a:rPr lang="en-US" sz="1100" dirty="0" smtClean="0"/>
              <a:t>;</a:t>
            </a:r>
            <a:endParaRPr lang="tr-TR" sz="1100" dirty="0" smtClean="0"/>
          </a:p>
          <a:p>
            <a:pPr>
              <a:lnSpc>
                <a:spcPct val="150000"/>
              </a:lnSpc>
            </a:pPr>
            <a:r>
              <a:rPr lang="en-US" sz="1100" b="1" dirty="0" smtClean="0"/>
              <a:t> </a:t>
            </a:r>
            <a:r>
              <a:rPr lang="en-US" sz="1100" b="1" dirty="0" err="1"/>
              <a:t>PtG</a:t>
            </a:r>
            <a:r>
              <a:rPr lang="en-US" sz="1100" dirty="0"/>
              <a:t>: Power to </a:t>
            </a:r>
            <a:r>
              <a:rPr lang="en-US" sz="1100" dirty="0" smtClean="0"/>
              <a:t>Gas</a:t>
            </a:r>
            <a:r>
              <a:rPr lang="tr-TR" sz="1100" dirty="0"/>
              <a:t> H2:  Hidrojen</a:t>
            </a:r>
            <a:endParaRPr lang="tr-TR" sz="1100" dirty="0" smtClean="0"/>
          </a:p>
          <a:p>
            <a:pPr>
              <a:lnSpc>
                <a:spcPct val="150000"/>
              </a:lnSpc>
            </a:pPr>
            <a:r>
              <a:rPr lang="en-US" sz="1100" b="1" dirty="0" err="1"/>
              <a:t>PtG</a:t>
            </a:r>
            <a:r>
              <a:rPr lang="en-US" sz="1100" dirty="0"/>
              <a:t>: Power to Gas</a:t>
            </a:r>
            <a:r>
              <a:rPr lang="tr-TR" sz="1100" dirty="0" smtClean="0"/>
              <a:t> </a:t>
            </a:r>
            <a:r>
              <a:rPr lang="en-US" sz="1100" dirty="0" smtClean="0"/>
              <a:t>SNG </a:t>
            </a:r>
            <a:r>
              <a:rPr lang="tr-TR" sz="1100" dirty="0"/>
              <a:t>:</a:t>
            </a:r>
            <a:r>
              <a:rPr lang="en-US" sz="1100" dirty="0" smtClean="0"/>
              <a:t>Synthetic </a:t>
            </a:r>
            <a:r>
              <a:rPr lang="en-US" sz="1100" dirty="0"/>
              <a:t>Natural </a:t>
            </a:r>
            <a:r>
              <a:rPr lang="en-US" sz="1100" dirty="0" smtClean="0"/>
              <a:t>Gas</a:t>
            </a:r>
            <a:endParaRPr lang="tr-TR" sz="1100" dirty="0" smtClean="0"/>
          </a:p>
          <a:p>
            <a:endParaRPr lang="tr-TR" sz="11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998022" y="853261"/>
            <a:ext cx="3785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 smtClean="0"/>
              <a:t>Elektrik Enerjisi Depolama</a:t>
            </a:r>
          </a:p>
          <a:p>
            <a:pPr algn="ctr"/>
            <a:r>
              <a:rPr lang="tr-TR" sz="1600" b="1" dirty="0" smtClean="0"/>
              <a:t>Yatırım Maliyetleri</a:t>
            </a:r>
            <a:r>
              <a:rPr lang="tr-TR" sz="1600" dirty="0" smtClean="0"/>
              <a:t>)</a:t>
            </a:r>
            <a:endParaRPr lang="tr-TR" sz="1600" b="1" dirty="0" smtClean="0"/>
          </a:p>
          <a:p>
            <a:pPr algn="ctr"/>
            <a:r>
              <a:rPr lang="tr-TR" sz="1600" b="1" dirty="0" smtClean="0"/>
              <a:t> 2014 </a:t>
            </a:r>
            <a:r>
              <a:rPr lang="tr-TR" sz="1600" b="1" dirty="0" err="1" smtClean="0"/>
              <a:t>veE</a:t>
            </a:r>
            <a:r>
              <a:rPr lang="tr-TR" sz="1600" b="1" dirty="0" smtClean="0"/>
              <a:t> 2030 Öngörüsü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754" y="521510"/>
            <a:ext cx="523220" cy="205032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100" dirty="0"/>
              <a:t>€/kW </a:t>
            </a:r>
            <a:r>
              <a:rPr lang="tr-TR" sz="1100" dirty="0"/>
              <a:t> </a:t>
            </a:r>
            <a:r>
              <a:rPr lang="en-US" sz="1100" dirty="0" smtClean="0"/>
              <a:t>the </a:t>
            </a:r>
            <a:r>
              <a:rPr lang="en-US" sz="1100" dirty="0"/>
              <a:t>investment costs per installed discharging capacity</a:t>
            </a:r>
          </a:p>
        </p:txBody>
      </p:sp>
      <p:pic>
        <p:nvPicPr>
          <p:cNvPr id="3074" name="Picture 2" descr="https://specials-images.forbesimg.com/imageserve/40835703/960x0.jpg?fit=sca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69" y="4031455"/>
            <a:ext cx="1842521" cy="122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97797" y="5279955"/>
            <a:ext cx="31940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/>
              <a:t>Tesla Inc. </a:t>
            </a:r>
            <a:r>
              <a:rPr lang="en-US" sz="900" i="1" dirty="0" err="1"/>
              <a:t>Powerpacks</a:t>
            </a:r>
            <a:r>
              <a:rPr lang="en-US" sz="900" i="1" dirty="0"/>
              <a:t> and inverters stand at the Southern California Edison Co. Mira Loma energy storage system facility in </a:t>
            </a:r>
            <a:r>
              <a:rPr lang="tr-TR" sz="900" i="1" dirty="0" smtClean="0"/>
              <a:t>O</a:t>
            </a:r>
            <a:r>
              <a:rPr lang="en-US" sz="900" i="1" dirty="0" err="1" smtClean="0"/>
              <a:t>ntario</a:t>
            </a:r>
            <a:r>
              <a:rPr lang="en-US" sz="900" i="1" dirty="0"/>
              <a:t>, California, </a:t>
            </a:r>
            <a:r>
              <a:rPr lang="en-US" sz="900" i="1" dirty="0" smtClean="0"/>
              <a:t>U.S</a:t>
            </a:r>
            <a:endParaRPr lang="en-US" sz="1050" dirty="0"/>
          </a:p>
        </p:txBody>
      </p:sp>
      <p:sp>
        <p:nvSpPr>
          <p:cNvPr id="2" name="Rectangular Callout 1"/>
          <p:cNvSpPr/>
          <p:nvPr/>
        </p:nvSpPr>
        <p:spPr>
          <a:xfrm>
            <a:off x="888275" y="1946366"/>
            <a:ext cx="627421" cy="390553"/>
          </a:xfrm>
          <a:prstGeom prst="wedgeRectCallout">
            <a:avLst>
              <a:gd name="adj1" fmla="val -17151"/>
              <a:gd name="adj2" fmla="val 2488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900" dirty="0" smtClean="0"/>
              <a:t>2014</a:t>
            </a:r>
            <a:endParaRPr lang="en-US" sz="900" dirty="0"/>
          </a:p>
        </p:txBody>
      </p:sp>
      <p:sp>
        <p:nvSpPr>
          <p:cNvPr id="19" name="Rectangular Callout 18"/>
          <p:cNvSpPr/>
          <p:nvPr/>
        </p:nvSpPr>
        <p:spPr>
          <a:xfrm>
            <a:off x="1567094" y="1972491"/>
            <a:ext cx="640527" cy="272441"/>
          </a:xfrm>
          <a:prstGeom prst="wedgeRectCallout">
            <a:avLst>
              <a:gd name="adj1" fmla="val -96287"/>
              <a:gd name="adj2" fmla="val 3248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900" dirty="0" smtClean="0"/>
              <a:t>2030</a:t>
            </a:r>
            <a:endParaRPr lang="en-US" sz="900" dirty="0"/>
          </a:p>
        </p:txBody>
      </p:sp>
      <p:pic>
        <p:nvPicPr>
          <p:cNvPr id="1026" name="Picture 2" descr="https://l0dl1j3lc42iebd82042pgl2-wpengine.netdna-ssl.com/wp-content/uploads/sites/2/2017/05/iid_battery_system_wordpress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067955"/>
            <a:ext cx="1680121" cy="128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07904" y="5387676"/>
            <a:ext cx="175212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000" dirty="0" smtClean="0">
                <a:solidFill>
                  <a:srgbClr val="404040"/>
                </a:solidFill>
                <a:latin typeface="Droid Serif"/>
              </a:rPr>
              <a:t>I</a:t>
            </a:r>
            <a:r>
              <a:rPr lang="en-US" sz="1000" dirty="0" err="1" smtClean="0">
                <a:solidFill>
                  <a:srgbClr val="404040"/>
                </a:solidFill>
                <a:latin typeface="Droid Serif"/>
              </a:rPr>
              <a:t>mperial</a:t>
            </a:r>
            <a:r>
              <a:rPr lang="en-US" sz="1000" dirty="0" smtClean="0">
                <a:solidFill>
                  <a:srgbClr val="404040"/>
                </a:solidFill>
                <a:latin typeface="Droid Serif"/>
              </a:rPr>
              <a:t> </a:t>
            </a:r>
            <a:r>
              <a:rPr lang="en-US" sz="1000" dirty="0">
                <a:solidFill>
                  <a:srgbClr val="404040"/>
                </a:solidFill>
                <a:latin typeface="Droid Serif"/>
              </a:rPr>
              <a:t>Irrigation </a:t>
            </a:r>
            <a:r>
              <a:rPr lang="en-US" sz="1000" dirty="0" smtClean="0">
                <a:solidFill>
                  <a:srgbClr val="404040"/>
                </a:solidFill>
                <a:latin typeface="Droid Serif"/>
              </a:rPr>
              <a:t>District</a:t>
            </a:r>
            <a:endParaRPr lang="en-US" sz="1000" dirty="0"/>
          </a:p>
        </p:txBody>
      </p:sp>
      <p:pic>
        <p:nvPicPr>
          <p:cNvPr id="1028" name="Picture 4" descr="https://l0dl1j3lc42iebd82042pgl2-wpengine.netdna-ssl.com/wp-content/uploads/sites/2/2017/03/edf_battery_project_illinois_we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490" y="4011083"/>
            <a:ext cx="2767959" cy="126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030778" y="5348867"/>
            <a:ext cx="252986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404040"/>
                </a:solidFill>
                <a:latin typeface="Droid Serif"/>
              </a:rPr>
              <a:t>EDF Energy Storage project in Illinois</a:t>
            </a:r>
            <a:endParaRPr lang="en-US" sz="1100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186462"/>
            <a:ext cx="9144000" cy="338554"/>
          </a:xfrm>
          <a:prstGeom prst="rect">
            <a:avLst/>
          </a:prstGeom>
          <a:solidFill>
            <a:srgbClr val="6D8B9A"/>
          </a:solidFill>
        </p:spPr>
        <p:txBody>
          <a:bodyPr wrap="square" rtlCol="0">
            <a:spAutoFit/>
          </a:bodyPr>
          <a:lstStyle/>
          <a:p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40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2"/>
            <a:ext cx="2133600" cy="365126"/>
          </a:xfrm>
        </p:spPr>
        <p:txBody>
          <a:bodyPr/>
          <a:lstStyle/>
          <a:p>
            <a:fld id="{1207A712-E174-4AA4-B673-2076906EED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909217"/>
            <a:ext cx="5688632" cy="34235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931" y="2042810"/>
            <a:ext cx="2409825" cy="3524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58499" y="621281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 err="1" smtClean="0"/>
              <a:t>Seviyelendirlmiş</a:t>
            </a:r>
            <a:r>
              <a:rPr lang="tr-TR" sz="1600" b="1" dirty="0" smtClean="0"/>
              <a:t> Elektrik Enerjisi Depolamanın </a:t>
            </a:r>
            <a:r>
              <a:rPr lang="tr-TR" sz="1600" b="1" dirty="0" err="1" smtClean="0"/>
              <a:t>MWh</a:t>
            </a:r>
            <a:r>
              <a:rPr lang="tr-TR" sz="1600" b="1" dirty="0" smtClean="0"/>
              <a:t>  Maliyetleri  (LCOS)</a:t>
            </a:r>
          </a:p>
          <a:p>
            <a:pPr algn="ctr"/>
            <a:r>
              <a:rPr lang="tr-TR" sz="1600" b="1" dirty="0" smtClean="0"/>
              <a:t> 2014 ve 2030 Öngörüsü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77839" y="1150258"/>
            <a:ext cx="302433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PS</a:t>
            </a:r>
            <a:r>
              <a:rPr lang="tr-TR" sz="1100" dirty="0"/>
              <a:t>P</a:t>
            </a:r>
            <a:r>
              <a:rPr lang="tr-TR" sz="1100" dirty="0" smtClean="0"/>
              <a:t>: </a:t>
            </a:r>
            <a:r>
              <a:rPr lang="en-US" sz="1100" dirty="0" smtClean="0"/>
              <a:t>Pumped </a:t>
            </a:r>
            <a:r>
              <a:rPr lang="en-US" sz="1100" dirty="0"/>
              <a:t>hydro energy </a:t>
            </a:r>
            <a:r>
              <a:rPr lang="en-US" sz="1100" dirty="0" smtClean="0"/>
              <a:t>storage</a:t>
            </a:r>
            <a:endParaRPr lang="tr-TR" sz="1100" dirty="0" smtClean="0"/>
          </a:p>
          <a:p>
            <a:r>
              <a:rPr lang="en-US" sz="1100" dirty="0" smtClean="0"/>
              <a:t>CAES </a:t>
            </a:r>
            <a:r>
              <a:rPr lang="tr-TR" sz="1100" dirty="0"/>
              <a:t>:</a:t>
            </a:r>
            <a:r>
              <a:rPr lang="en-US" sz="1100" dirty="0" smtClean="0"/>
              <a:t> </a:t>
            </a:r>
            <a:r>
              <a:rPr lang="en-US" sz="1100" dirty="0"/>
              <a:t>Compressed Air Energy Storage</a:t>
            </a:r>
            <a:r>
              <a:rPr lang="en-US" sz="1100" dirty="0" smtClean="0"/>
              <a:t>;</a:t>
            </a:r>
            <a:endParaRPr lang="tr-TR" sz="1100" dirty="0" smtClean="0"/>
          </a:p>
          <a:p>
            <a:r>
              <a:rPr lang="tr-TR" sz="1100" dirty="0" smtClean="0"/>
              <a:t>L</a:t>
            </a:r>
            <a:r>
              <a:rPr lang="tr-TR" sz="1100" dirty="0"/>
              <a:t>:  </a:t>
            </a:r>
            <a:r>
              <a:rPr lang="tr-TR" sz="1100" dirty="0" smtClean="0"/>
              <a:t>Li-</a:t>
            </a:r>
            <a:r>
              <a:rPr lang="tr-TR" sz="1100" dirty="0" err="1" smtClean="0"/>
              <a:t>ion</a:t>
            </a:r>
            <a:endParaRPr lang="tr-TR" sz="1100" dirty="0" smtClean="0"/>
          </a:p>
          <a:p>
            <a:r>
              <a:rPr lang="tr-TR" sz="1100" dirty="0" err="1" smtClean="0"/>
              <a:t>NaS</a:t>
            </a:r>
            <a:r>
              <a:rPr lang="tr-TR" sz="1100" dirty="0"/>
              <a:t>: </a:t>
            </a:r>
            <a:r>
              <a:rPr lang="tr-TR" sz="1100" dirty="0" err="1"/>
              <a:t>Sodium</a:t>
            </a:r>
            <a:r>
              <a:rPr lang="tr-TR" sz="1100" dirty="0"/>
              <a:t> </a:t>
            </a:r>
            <a:r>
              <a:rPr lang="tr-TR" sz="1100" dirty="0" err="1"/>
              <a:t>Sulphur</a:t>
            </a:r>
            <a:endParaRPr lang="tr-TR" sz="1100" dirty="0"/>
          </a:p>
          <a:p>
            <a:r>
              <a:rPr lang="tr-TR" sz="1100" dirty="0" err="1"/>
              <a:t>Lead</a:t>
            </a:r>
            <a:r>
              <a:rPr lang="tr-TR" sz="1100" dirty="0"/>
              <a:t>: </a:t>
            </a:r>
            <a:r>
              <a:rPr lang="tr-TR" sz="1100" dirty="0" err="1"/>
              <a:t>Lead-acid</a:t>
            </a:r>
            <a:endParaRPr lang="tr-TR" sz="1100" dirty="0"/>
          </a:p>
          <a:p>
            <a:r>
              <a:rPr lang="tr-TR" sz="1100" dirty="0"/>
              <a:t>FES :</a:t>
            </a:r>
            <a:r>
              <a:rPr lang="en-US" sz="1100" dirty="0"/>
              <a:t>Flywheels</a:t>
            </a:r>
            <a:endParaRPr lang="tr-TR" sz="1100" dirty="0"/>
          </a:p>
          <a:p>
            <a:r>
              <a:rPr lang="en-US" sz="1100" dirty="0" smtClean="0"/>
              <a:t>LAES </a:t>
            </a:r>
            <a:r>
              <a:rPr lang="tr-TR" sz="1100" dirty="0"/>
              <a:t>:</a:t>
            </a:r>
            <a:r>
              <a:rPr lang="en-US" sz="1100" dirty="0" smtClean="0"/>
              <a:t> </a:t>
            </a:r>
            <a:r>
              <a:rPr lang="en-US" sz="1100" dirty="0"/>
              <a:t>Liquid Air Energy Storage</a:t>
            </a:r>
            <a:r>
              <a:rPr lang="en-US" sz="1100" dirty="0" smtClean="0"/>
              <a:t>;</a:t>
            </a:r>
            <a:endParaRPr lang="tr-TR" sz="1100" dirty="0" smtClean="0"/>
          </a:p>
          <a:p>
            <a:r>
              <a:rPr lang="en-US" sz="1100" dirty="0" smtClean="0"/>
              <a:t> </a:t>
            </a:r>
            <a:r>
              <a:rPr lang="en-US" sz="1100" dirty="0" err="1"/>
              <a:t>PtG</a:t>
            </a:r>
            <a:r>
              <a:rPr lang="en-US" sz="1100" dirty="0"/>
              <a:t>: Power to </a:t>
            </a:r>
            <a:r>
              <a:rPr lang="en-US" sz="1100" dirty="0" smtClean="0"/>
              <a:t>Gas</a:t>
            </a:r>
            <a:r>
              <a:rPr lang="tr-TR" sz="1100" dirty="0"/>
              <a:t> H2:  Hidrojen</a:t>
            </a:r>
            <a:endParaRPr lang="tr-TR" sz="1100" dirty="0" smtClean="0"/>
          </a:p>
          <a:p>
            <a:r>
              <a:rPr lang="en-US" sz="1100" dirty="0" err="1"/>
              <a:t>PtG</a:t>
            </a:r>
            <a:r>
              <a:rPr lang="en-US" sz="1100" dirty="0"/>
              <a:t>: Power to Gas</a:t>
            </a:r>
            <a:r>
              <a:rPr lang="tr-TR" sz="1100" dirty="0" smtClean="0"/>
              <a:t> </a:t>
            </a:r>
            <a:r>
              <a:rPr lang="en-US" sz="1100" dirty="0" smtClean="0"/>
              <a:t>SNG </a:t>
            </a:r>
            <a:r>
              <a:rPr lang="tr-TR" sz="1100" dirty="0"/>
              <a:t>:</a:t>
            </a:r>
            <a:r>
              <a:rPr lang="en-US" sz="1100" dirty="0" smtClean="0"/>
              <a:t>Synthetic </a:t>
            </a:r>
            <a:r>
              <a:rPr lang="en-US" sz="1100" dirty="0"/>
              <a:t>Natural </a:t>
            </a:r>
            <a:r>
              <a:rPr lang="en-US" sz="1100" dirty="0" smtClean="0"/>
              <a:t>Gas</a:t>
            </a:r>
            <a:endParaRPr lang="tr-TR" sz="1100" dirty="0" smtClean="0"/>
          </a:p>
          <a:p>
            <a:endParaRPr lang="tr-TR" sz="11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0" y="186462"/>
            <a:ext cx="9144000" cy="338554"/>
          </a:xfrm>
          <a:prstGeom prst="rect">
            <a:avLst/>
          </a:prstGeom>
          <a:solidFill>
            <a:srgbClr val="6D8B9A"/>
          </a:solidFill>
        </p:spPr>
        <p:txBody>
          <a:bodyPr wrap="square" rtlCol="0">
            <a:spAutoFit/>
          </a:bodyPr>
          <a:lstStyle/>
          <a:p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17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2"/>
            <a:ext cx="2133600" cy="365126"/>
          </a:xfrm>
        </p:spPr>
        <p:txBody>
          <a:bodyPr/>
          <a:lstStyle/>
          <a:p>
            <a:fld id="{1207A712-E174-4AA4-B673-2076906EED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563" y="1302346"/>
            <a:ext cx="7777477" cy="48238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7584" y="764704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/>
              <a:t>Elektrokimysal</a:t>
            </a:r>
            <a:r>
              <a:rPr lang="tr-TR" b="1" dirty="0"/>
              <a:t> (Akü)  Depolama  </a:t>
            </a:r>
            <a:r>
              <a:rPr lang="tr-TR" b="1" dirty="0" err="1" smtClean="0"/>
              <a:t>Kapsiteleri</a:t>
            </a:r>
            <a:r>
              <a:rPr lang="tr-TR" b="1" dirty="0" smtClean="0"/>
              <a:t> ve Uygulamaları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86462"/>
            <a:ext cx="9144000" cy="338554"/>
          </a:xfrm>
          <a:prstGeom prst="rect">
            <a:avLst/>
          </a:prstGeom>
          <a:solidFill>
            <a:srgbClr val="6D8B9A"/>
          </a:solidFill>
        </p:spPr>
        <p:txBody>
          <a:bodyPr wrap="square" rtlCol="0">
            <a:spAutoFit/>
          </a:bodyPr>
          <a:lstStyle/>
          <a:p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7625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6F15528-21DE-4FAA-801E-634DDDAF4B2B}" type="slidenum">
              <a:rPr 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908720"/>
            <a:ext cx="7848872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Energy Storage Forecast, </a:t>
            </a:r>
            <a:r>
              <a:rPr lang="en-US" b="1" dirty="0" smtClean="0"/>
              <a:t>2017-2030</a:t>
            </a:r>
            <a:r>
              <a:rPr lang="tr-TR" b="1" dirty="0" smtClean="0"/>
              <a:t> ( </a:t>
            </a:r>
            <a:r>
              <a:rPr lang="en-US" b="1" dirty="0"/>
              <a:t>Bloomberg New Energy Finance (BNEF</a:t>
            </a:r>
            <a:r>
              <a:rPr lang="en-US" b="1" dirty="0" smtClean="0"/>
              <a:t>)</a:t>
            </a:r>
            <a:r>
              <a:rPr lang="tr-TR" b="1" dirty="0" smtClean="0"/>
              <a:t>)</a:t>
            </a:r>
          </a:p>
          <a:p>
            <a:endParaRPr lang="tr-TR" dirty="0" smtClean="0"/>
          </a:p>
          <a:p>
            <a:r>
              <a:rPr lang="tr-TR" dirty="0" smtClean="0"/>
              <a:t>2017 Lityum-iyon Depolama</a:t>
            </a:r>
          </a:p>
          <a:p>
            <a:endParaRPr lang="tr-TR" dirty="0" smtClean="0"/>
          </a:p>
          <a:p>
            <a:r>
              <a:rPr lang="tr-TR" dirty="0" smtClean="0"/>
              <a:t>	Maliyet Azalması % 24  (</a:t>
            </a:r>
            <a:r>
              <a:rPr lang="en-US" dirty="0"/>
              <a:t>$</a:t>
            </a:r>
            <a:r>
              <a:rPr lang="en-US" dirty="0" smtClean="0"/>
              <a:t>209/kWh</a:t>
            </a:r>
            <a:r>
              <a:rPr lang="tr-TR" dirty="0" smtClean="0"/>
              <a:t>)</a:t>
            </a:r>
            <a:endParaRPr lang="tr-TR" dirty="0"/>
          </a:p>
          <a:p>
            <a:r>
              <a:rPr lang="tr-TR" dirty="0" smtClean="0"/>
              <a:t>   	Şebeke Ölçekli  </a:t>
            </a:r>
            <a:r>
              <a:rPr lang="tr-TR" dirty="0" err="1" smtClean="0"/>
              <a:t>Topam</a:t>
            </a:r>
            <a:r>
              <a:rPr lang="tr-TR" dirty="0" smtClean="0"/>
              <a:t> Depolama Kapasite  1,17 GW </a:t>
            </a:r>
          </a:p>
          <a:p>
            <a:r>
              <a:rPr lang="tr-TR" dirty="0"/>
              <a:t>	</a:t>
            </a:r>
            <a:r>
              <a:rPr lang="tr-TR" dirty="0" smtClean="0"/>
              <a:t>				 </a:t>
            </a:r>
            <a:r>
              <a:rPr lang="tr-TR" sz="1600" i="1" dirty="0" smtClean="0"/>
              <a:t>( 2016-2017 Yıllık Büyüme %4,6)</a:t>
            </a:r>
          </a:p>
          <a:p>
            <a:r>
              <a:rPr lang="tr-TR" sz="1600" i="1" dirty="0" smtClean="0"/>
              <a:t>					(2015-2016 Yıllık Büyüme  %61) </a:t>
            </a:r>
            <a:r>
              <a:rPr lang="tr-TR" dirty="0" smtClean="0"/>
              <a:t>Lityum-iyon Depolama Sektörü;  </a:t>
            </a:r>
          </a:p>
          <a:p>
            <a:pPr marL="2571750" lvl="5" indent="-285750">
              <a:buFont typeface="Wingdings" panose="05000000000000000000" pitchFamily="2" charset="2"/>
              <a:buChar char="Ø"/>
            </a:pPr>
            <a:r>
              <a:rPr lang="tr-TR" dirty="0" smtClean="0"/>
              <a:t>Kırılgan</a:t>
            </a:r>
          </a:p>
          <a:p>
            <a:pPr marL="2571750" lvl="5" indent="-285750">
              <a:buFont typeface="Wingdings" panose="05000000000000000000" pitchFamily="2" charset="2"/>
              <a:buChar char="Ø"/>
            </a:pPr>
            <a:r>
              <a:rPr lang="tr-TR" dirty="0" smtClean="0"/>
              <a:t>Öğrenme eğrisinin başında</a:t>
            </a:r>
          </a:p>
          <a:p>
            <a:pPr marL="2571750" lvl="5" indent="-285750">
              <a:buFont typeface="Wingdings" panose="05000000000000000000" pitchFamily="2" charset="2"/>
              <a:buChar char="Ø"/>
            </a:pPr>
            <a:r>
              <a:rPr lang="tr-TR" dirty="0" err="1" smtClean="0"/>
              <a:t>Teşviklerele</a:t>
            </a:r>
            <a:r>
              <a:rPr lang="tr-TR" dirty="0" smtClean="0"/>
              <a:t> gelişmekte (</a:t>
            </a:r>
            <a:r>
              <a:rPr lang="tr-TR" sz="1600" b="1" i="1" dirty="0" smtClean="0"/>
              <a:t>Güney Kore 406 GW)</a:t>
            </a:r>
          </a:p>
          <a:p>
            <a:pPr marL="2571750" lvl="5" indent="-285750">
              <a:buFont typeface="Wingdings" panose="05000000000000000000" pitchFamily="2" charset="2"/>
              <a:buChar char="Ø"/>
            </a:pPr>
            <a:r>
              <a:rPr lang="tr-TR" dirty="0" smtClean="0"/>
              <a:t>Parçalı bir büyüme beklenmekte</a:t>
            </a:r>
          </a:p>
          <a:p>
            <a:endParaRPr lang="tr-TR" sz="2000" dirty="0"/>
          </a:p>
          <a:p>
            <a:r>
              <a:rPr lang="tr-TR" sz="2000" dirty="0" smtClean="0"/>
              <a:t>2017-2030  	6 kat büyüme beklenmekte </a:t>
            </a:r>
          </a:p>
          <a:p>
            <a:endParaRPr lang="tr-TR" sz="2000" dirty="0"/>
          </a:p>
          <a:p>
            <a:r>
              <a:rPr lang="en-US" sz="2000" dirty="0" smtClean="0"/>
              <a:t>A</a:t>
            </a:r>
            <a:r>
              <a:rPr lang="tr-TR" sz="2000" dirty="0" smtClean="0"/>
              <a:t>BD  Depolama </a:t>
            </a:r>
            <a:r>
              <a:rPr lang="tr-TR" sz="2000" dirty="0" err="1" smtClean="0"/>
              <a:t>Kapsitesi</a:t>
            </a:r>
            <a:r>
              <a:rPr lang="tr-TR" sz="2000" dirty="0" smtClean="0"/>
              <a:t> </a:t>
            </a:r>
            <a:r>
              <a:rPr lang="en-US" sz="2000" dirty="0" smtClean="0"/>
              <a:t> </a:t>
            </a:r>
            <a:r>
              <a:rPr lang="en-US" sz="2000" dirty="0"/>
              <a:t>522 </a:t>
            </a:r>
            <a:r>
              <a:rPr lang="en-US" sz="2000" dirty="0" smtClean="0"/>
              <a:t>MW</a:t>
            </a:r>
            <a:endParaRPr lang="tr-TR" sz="2000" dirty="0"/>
          </a:p>
          <a:p>
            <a:pPr marL="2571750" lvl="5" indent="-285750">
              <a:buFont typeface="Wingdings" panose="05000000000000000000" pitchFamily="2" charset="2"/>
              <a:buChar char="Ø"/>
            </a:pP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86462"/>
            <a:ext cx="9144000" cy="338554"/>
          </a:xfrm>
          <a:prstGeom prst="rect">
            <a:avLst/>
          </a:prstGeom>
          <a:solidFill>
            <a:srgbClr val="6D8B9A"/>
          </a:solidFill>
        </p:spPr>
        <p:txBody>
          <a:bodyPr wrap="square" rtlCol="0">
            <a:spAutoFit/>
          </a:bodyPr>
          <a:lstStyle/>
          <a:p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10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2"/>
            <a:ext cx="2133600" cy="365126"/>
          </a:xfrm>
        </p:spPr>
        <p:txBody>
          <a:bodyPr/>
          <a:lstStyle/>
          <a:p>
            <a:fld id="{1207A712-E174-4AA4-B673-2076906EED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20794"/>
            <a:ext cx="4432961" cy="25733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8392" y="4129843"/>
            <a:ext cx="340757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lain" startAt="2012"/>
            </a:pPr>
            <a:r>
              <a:rPr lang="tr-TR" sz="1600" b="1" dirty="0" smtClean="0"/>
              <a:t> 	~800 $/</a:t>
            </a:r>
            <a:r>
              <a:rPr lang="tr-TR" sz="1600" b="1" dirty="0" err="1" smtClean="0"/>
              <a:t>kWh</a:t>
            </a:r>
            <a:endParaRPr lang="tr-TR" sz="1600" b="1" dirty="0" smtClean="0"/>
          </a:p>
          <a:p>
            <a:pPr marL="342900" indent="-342900">
              <a:buAutoNum type="arabicPlain" startAt="2016"/>
            </a:pPr>
            <a:r>
              <a:rPr lang="tr-TR" sz="1600" b="1" dirty="0" smtClean="0"/>
              <a:t> 	~281 $/</a:t>
            </a:r>
            <a:r>
              <a:rPr lang="tr-TR" sz="1600" b="1" dirty="0" err="1" smtClean="0"/>
              <a:t>kWh</a:t>
            </a:r>
            <a:endParaRPr lang="tr-TR" sz="1600" b="1" dirty="0" smtClean="0"/>
          </a:p>
          <a:p>
            <a:r>
              <a:rPr lang="tr-TR" sz="1600" b="1" dirty="0" smtClean="0"/>
              <a:t>…..</a:t>
            </a:r>
          </a:p>
          <a:p>
            <a:r>
              <a:rPr lang="tr-TR" sz="1600" b="1" dirty="0" smtClean="0"/>
              <a:t>2019 	&lt;200 </a:t>
            </a:r>
            <a:r>
              <a:rPr lang="tr-TR" sz="1600" b="1" dirty="0"/>
              <a:t>$/</a:t>
            </a:r>
            <a:r>
              <a:rPr lang="tr-TR" sz="1600" b="1" dirty="0" err="1"/>
              <a:t>kWh</a:t>
            </a:r>
            <a:endParaRPr lang="tr-TR" sz="1600" b="1" dirty="0"/>
          </a:p>
          <a:p>
            <a:endParaRPr lang="tr-TR" sz="1600" b="1" dirty="0" smtClean="0"/>
          </a:p>
          <a:p>
            <a:r>
              <a:rPr lang="tr-TR" sz="1600" b="1" dirty="0" smtClean="0"/>
              <a:t>2016-2022 yıllık </a:t>
            </a:r>
            <a:r>
              <a:rPr lang="tr-TR" sz="1600" b="1" dirty="0" err="1" smtClean="0"/>
              <a:t>ortalamaMaliyet</a:t>
            </a:r>
            <a:r>
              <a:rPr lang="tr-TR" sz="1600" b="1" dirty="0" smtClean="0"/>
              <a:t> azalması  Öngörüsü:</a:t>
            </a:r>
          </a:p>
          <a:p>
            <a:r>
              <a:rPr lang="tr-TR" sz="1600" b="1" dirty="0" smtClean="0"/>
              <a:t>		</a:t>
            </a:r>
            <a:r>
              <a:rPr lang="tr-TR" sz="2000" b="1" dirty="0" smtClean="0"/>
              <a:t>~%9</a:t>
            </a:r>
            <a:endParaRPr lang="en-US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542844" y="1393656"/>
            <a:ext cx="20414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lain" startAt="2017"/>
            </a:pPr>
            <a:r>
              <a:rPr lang="tr-TR" dirty="0" smtClean="0"/>
              <a:t> 	</a:t>
            </a:r>
            <a:r>
              <a:rPr lang="tr-TR" b="1" dirty="0" smtClean="0"/>
              <a:t>   ~ </a:t>
            </a:r>
            <a:r>
              <a:rPr lang="tr-TR" dirty="0" smtClean="0"/>
              <a:t>4GW</a:t>
            </a:r>
          </a:p>
          <a:p>
            <a:r>
              <a:rPr lang="tr-TR" dirty="0" smtClean="0"/>
              <a:t>.</a:t>
            </a:r>
          </a:p>
          <a:p>
            <a:r>
              <a:rPr lang="tr-TR" dirty="0" smtClean="0"/>
              <a:t>.</a:t>
            </a:r>
          </a:p>
          <a:p>
            <a:endParaRPr lang="tr-TR" dirty="0" smtClean="0"/>
          </a:p>
          <a:p>
            <a:r>
              <a:rPr lang="tr-TR" dirty="0" smtClean="0"/>
              <a:t>2020</a:t>
            </a:r>
          </a:p>
          <a:p>
            <a:r>
              <a:rPr lang="tr-TR" dirty="0" smtClean="0"/>
              <a:t>.</a:t>
            </a:r>
          </a:p>
          <a:p>
            <a:endParaRPr lang="tr-TR" dirty="0" smtClean="0"/>
          </a:p>
          <a:p>
            <a:r>
              <a:rPr lang="tr-TR" dirty="0"/>
              <a:t>.</a:t>
            </a:r>
            <a:endParaRPr lang="tr-TR" dirty="0" smtClean="0"/>
          </a:p>
          <a:p>
            <a:r>
              <a:rPr lang="tr-TR" dirty="0" smtClean="0"/>
              <a:t>2025	</a:t>
            </a:r>
            <a:r>
              <a:rPr lang="tr-TR" b="1" dirty="0"/>
              <a:t> &gt;</a:t>
            </a:r>
            <a:r>
              <a:rPr lang="tr-TR" b="1" dirty="0" smtClean="0"/>
              <a:t> </a:t>
            </a:r>
            <a:r>
              <a:rPr lang="tr-TR" dirty="0" smtClean="0"/>
              <a:t>50GW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21576" y="805339"/>
            <a:ext cx="1764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u="sng" dirty="0" smtClean="0"/>
              <a:t>Kurulu Kapasite</a:t>
            </a:r>
            <a:endParaRPr lang="en-US" b="1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395536" y="3789627"/>
            <a:ext cx="4166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u="sng" dirty="0" smtClean="0"/>
              <a:t>Maliyet </a:t>
            </a:r>
            <a:r>
              <a:rPr lang="tr-TR" sz="1600" u="sng" dirty="0" smtClean="0"/>
              <a:t>(</a:t>
            </a:r>
            <a:r>
              <a:rPr lang="tr-TR" sz="1100" dirty="0" smtClean="0"/>
              <a:t>Lityum </a:t>
            </a:r>
            <a:r>
              <a:rPr lang="tr-TR" sz="1100" dirty="0"/>
              <a:t>iyon akü </a:t>
            </a:r>
            <a:r>
              <a:rPr lang="tr-TR" sz="1100" dirty="0" smtClean="0"/>
              <a:t>fiyatları </a:t>
            </a:r>
            <a:r>
              <a:rPr lang="tr-TR" sz="1100" dirty="0"/>
              <a:t>son beş yılda </a:t>
            </a:r>
            <a:r>
              <a:rPr lang="tr-TR" sz="1100" dirty="0" smtClean="0"/>
              <a:t>% 65 ucuzladı )</a:t>
            </a:r>
            <a:r>
              <a:rPr lang="tr-TR" dirty="0" smtClean="0"/>
              <a:t> </a:t>
            </a:r>
            <a:endParaRPr lang="en-US" dirty="0"/>
          </a:p>
        </p:txBody>
      </p:sp>
      <p:sp>
        <p:nvSpPr>
          <p:cNvPr id="11" name="Down Arrow 10"/>
          <p:cNvSpPr/>
          <p:nvPr/>
        </p:nvSpPr>
        <p:spPr>
          <a:xfrm>
            <a:off x="4778153" y="1760426"/>
            <a:ext cx="1496732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/>
              <a:t>4GW/yıl</a:t>
            </a:r>
            <a:endParaRPr lang="en-US" b="1" dirty="0"/>
          </a:p>
        </p:txBody>
      </p:sp>
      <p:sp>
        <p:nvSpPr>
          <p:cNvPr id="13" name="Down Arrow 12"/>
          <p:cNvSpPr/>
          <p:nvPr/>
        </p:nvSpPr>
        <p:spPr>
          <a:xfrm>
            <a:off x="4823261" y="2777369"/>
            <a:ext cx="1496732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/>
              <a:t>9</a:t>
            </a:r>
            <a:r>
              <a:rPr lang="tr-TR" b="1" dirty="0" smtClean="0"/>
              <a:t>GW/yıl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859725" y="871841"/>
            <a:ext cx="1586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u="sng" dirty="0" smtClean="0"/>
              <a:t>Pazar</a:t>
            </a:r>
            <a:endParaRPr lang="en-US" b="1" u="sng" dirty="0"/>
          </a:p>
        </p:txBody>
      </p:sp>
      <p:sp>
        <p:nvSpPr>
          <p:cNvPr id="16" name="TextBox 15"/>
          <p:cNvSpPr txBox="1"/>
          <p:nvPr/>
        </p:nvSpPr>
        <p:spPr>
          <a:xfrm>
            <a:off x="6741252" y="1363874"/>
            <a:ext cx="222323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lain" startAt="2017"/>
            </a:pPr>
            <a:r>
              <a:rPr lang="tr-TR" b="1" dirty="0" smtClean="0"/>
              <a:t> 	~ </a:t>
            </a:r>
            <a:r>
              <a:rPr lang="tr-TR" dirty="0" smtClean="0"/>
              <a:t>2Miyar $</a:t>
            </a:r>
          </a:p>
          <a:p>
            <a:r>
              <a:rPr lang="tr-TR" dirty="0" smtClean="0"/>
              <a:t>.</a:t>
            </a:r>
          </a:p>
          <a:p>
            <a:r>
              <a:rPr lang="tr-TR" dirty="0" smtClean="0"/>
              <a:t>.</a:t>
            </a:r>
          </a:p>
          <a:p>
            <a:endParaRPr lang="tr-TR" dirty="0" smtClean="0"/>
          </a:p>
          <a:p>
            <a:r>
              <a:rPr lang="tr-TR" b="1" dirty="0" smtClean="0"/>
              <a:t>2020</a:t>
            </a:r>
            <a:r>
              <a:rPr lang="tr-TR" dirty="0" smtClean="0"/>
              <a:t> 	</a:t>
            </a:r>
          </a:p>
          <a:p>
            <a:r>
              <a:rPr lang="tr-TR" dirty="0" smtClean="0"/>
              <a:t>	</a:t>
            </a:r>
          </a:p>
          <a:p>
            <a:r>
              <a:rPr lang="tr-TR" dirty="0" smtClean="0"/>
              <a:t>.</a:t>
            </a:r>
          </a:p>
          <a:p>
            <a:endParaRPr lang="tr-TR" dirty="0" smtClean="0"/>
          </a:p>
          <a:p>
            <a:r>
              <a:rPr lang="tr-TR" dirty="0"/>
              <a:t>.</a:t>
            </a:r>
            <a:endParaRPr lang="tr-TR" dirty="0" smtClean="0"/>
          </a:p>
          <a:p>
            <a:r>
              <a:rPr lang="tr-TR" b="1" dirty="0" smtClean="0"/>
              <a:t>2025</a:t>
            </a:r>
            <a:r>
              <a:rPr lang="tr-TR" dirty="0" smtClean="0"/>
              <a:t>	</a:t>
            </a:r>
            <a:r>
              <a:rPr lang="tr-TR" b="1" dirty="0"/>
              <a:t>~ </a:t>
            </a:r>
            <a:r>
              <a:rPr lang="tr-TR" dirty="0"/>
              <a:t>7Miyar $</a:t>
            </a:r>
          </a:p>
          <a:p>
            <a:endParaRPr lang="en-US" dirty="0"/>
          </a:p>
        </p:txBody>
      </p:sp>
      <p:sp>
        <p:nvSpPr>
          <p:cNvPr id="17" name="Down Arrow 16"/>
          <p:cNvSpPr/>
          <p:nvPr/>
        </p:nvSpPr>
        <p:spPr>
          <a:xfrm>
            <a:off x="6943518" y="1687484"/>
            <a:ext cx="1676779" cy="9232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/>
              <a:t>CAGR%16</a:t>
            </a:r>
            <a:endParaRPr lang="en-US" b="1" dirty="0"/>
          </a:p>
        </p:txBody>
      </p:sp>
      <p:sp>
        <p:nvSpPr>
          <p:cNvPr id="18" name="Down Arrow 17"/>
          <p:cNvSpPr/>
          <p:nvPr/>
        </p:nvSpPr>
        <p:spPr>
          <a:xfrm>
            <a:off x="6950373" y="2934821"/>
            <a:ext cx="1496732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/>
              <a:t>CAGR%21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4318" y="4008832"/>
            <a:ext cx="1413094" cy="210039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207482"/>
            <a:ext cx="9059917" cy="400110"/>
          </a:xfrm>
          <a:prstGeom prst="rect">
            <a:avLst/>
          </a:prstGeom>
          <a:solidFill>
            <a:srgbClr val="6D8B9A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000" b="1">
                <a:solidFill>
                  <a:schemeClr val="bg1"/>
                </a:solidFill>
              </a:rPr>
              <a:t>Elektrik Enerjisinin Lithium -ion Akülerle Depolama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07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905" y="1092704"/>
            <a:ext cx="5327891" cy="26463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1473" r="2053"/>
          <a:stretch/>
        </p:blipFill>
        <p:spPr>
          <a:xfrm>
            <a:off x="6795797" y="399934"/>
            <a:ext cx="2116975" cy="25492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84128" y="837560"/>
            <a:ext cx="13142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dirty="0" smtClean="0"/>
              <a:t>2017</a:t>
            </a:r>
          </a:p>
          <a:p>
            <a:pPr algn="ctr"/>
            <a:r>
              <a:rPr lang="en-US" sz="1400" dirty="0" smtClean="0"/>
              <a:t>13</a:t>
            </a:r>
            <a:r>
              <a:rPr lang="tr-TR" sz="1400" dirty="0" smtClean="0"/>
              <a:t> </a:t>
            </a:r>
            <a:r>
              <a:rPr lang="en-US" sz="1400" dirty="0" smtClean="0"/>
              <a:t>511.2</a:t>
            </a:r>
            <a:r>
              <a:rPr lang="tr-TR" sz="1400" dirty="0" smtClean="0"/>
              <a:t> </a:t>
            </a:r>
            <a:r>
              <a:rPr lang="tr-TR" sz="1400" dirty="0" err="1" smtClean="0"/>
              <a:t>Mtoe</a:t>
            </a:r>
            <a:endParaRPr lang="en-GB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1231" y="3214775"/>
            <a:ext cx="2258638" cy="33561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6951" y="126174"/>
            <a:ext cx="6076605" cy="892552"/>
          </a:xfrm>
          <a:prstGeom prst="rect">
            <a:avLst/>
          </a:prstGeom>
          <a:solidFill>
            <a:srgbClr val="6D8B9A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smtClean="0">
                <a:solidFill>
                  <a:schemeClr val="bg1"/>
                </a:solidFill>
              </a:rPr>
              <a:t> 1997-2017 Küresel Ölçekte ve Türkiye’de </a:t>
            </a:r>
          </a:p>
          <a:p>
            <a:pPr algn="ctr"/>
            <a:r>
              <a:rPr lang="tr-TR" sz="2000" b="1" dirty="0" smtClean="0">
                <a:solidFill>
                  <a:schemeClr val="bg1"/>
                </a:solidFill>
              </a:rPr>
              <a:t>Toplam Enerji Tüketimini (</a:t>
            </a:r>
            <a:r>
              <a:rPr lang="tr-TR" sz="2000" b="1" dirty="0" err="1" smtClean="0">
                <a:solidFill>
                  <a:schemeClr val="bg1"/>
                </a:solidFill>
              </a:rPr>
              <a:t>Mtoe</a:t>
            </a:r>
            <a:r>
              <a:rPr lang="tr-TR" sz="2000" b="1" dirty="0" smtClean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tr-TR" sz="1100" b="1" i="1" dirty="0">
                <a:solidFill>
                  <a:schemeClr val="bg1"/>
                </a:solidFill>
              </a:rPr>
              <a:t>(https://</a:t>
            </a:r>
            <a:r>
              <a:rPr lang="tr-TR" sz="1100" b="1" i="1" dirty="0" smtClean="0">
                <a:solidFill>
                  <a:schemeClr val="bg1"/>
                </a:solidFill>
              </a:rPr>
              <a:t>yearbook.enerdata.net/total-energy/world-consumption-statistics.html)</a:t>
            </a:r>
            <a:endParaRPr lang="en-US" sz="1100" b="1" i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00838" y="1390118"/>
            <a:ext cx="11990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758F"/>
                </a:solidFill>
                <a:latin typeface="Open Sans Condensed"/>
              </a:rPr>
              <a:t>2017 (+2.3% vs. 1.1% in 2016)</a:t>
            </a:r>
            <a:endParaRPr lang="en-US" sz="1200" b="0" i="0" dirty="0">
              <a:solidFill>
                <a:srgbClr val="00758F"/>
              </a:solidFill>
              <a:effectLst/>
              <a:latin typeface="Open Sans Condensed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544" y="3640974"/>
            <a:ext cx="5516024" cy="261019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623033" y="1014803"/>
            <a:ext cx="14813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400" dirty="0" smtClean="0"/>
              <a:t> 2017 </a:t>
            </a:r>
          </a:p>
          <a:p>
            <a:pPr algn="ctr"/>
            <a:r>
              <a:rPr lang="en-US" sz="1400" b="1" dirty="0" smtClean="0"/>
              <a:t>~13</a:t>
            </a:r>
            <a:r>
              <a:rPr lang="tr-TR" sz="1400" b="1" dirty="0" smtClean="0"/>
              <a:t> </a:t>
            </a:r>
            <a:r>
              <a:rPr lang="en-US" sz="1400" b="1" dirty="0" smtClean="0"/>
              <a:t>511</a:t>
            </a:r>
            <a:r>
              <a:rPr lang="tr-TR" sz="1400" b="1" dirty="0" err="1" smtClean="0"/>
              <a:t>Mtoe</a:t>
            </a:r>
            <a:endParaRPr lang="en-GB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986742" y="1205345"/>
            <a:ext cx="1463040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Dünya</a:t>
            </a:r>
            <a:endParaRPr lang="en-GB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895302" y="4031673"/>
            <a:ext cx="1529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Türkiye</a:t>
            </a:r>
            <a:endParaRPr lang="en-GB" b="1" dirty="0"/>
          </a:p>
        </p:txBody>
      </p:sp>
      <p:sp>
        <p:nvSpPr>
          <p:cNvPr id="15" name="Rectangle 14"/>
          <p:cNvSpPr/>
          <p:nvPr/>
        </p:nvSpPr>
        <p:spPr>
          <a:xfrm>
            <a:off x="5402997" y="3621178"/>
            <a:ext cx="10534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1400" dirty="0" smtClean="0"/>
              <a:t> 2017 </a:t>
            </a:r>
          </a:p>
          <a:p>
            <a:pPr algn="ctr"/>
            <a:r>
              <a:rPr lang="en-US" sz="1400" b="1" dirty="0" smtClean="0"/>
              <a:t>~1</a:t>
            </a:r>
            <a:r>
              <a:rPr lang="tr-TR" sz="1400" b="1" dirty="0" smtClean="0"/>
              <a:t>52 </a:t>
            </a:r>
            <a:r>
              <a:rPr lang="tr-TR" sz="1400" b="1" dirty="0" err="1"/>
              <a:t>Mtoe</a:t>
            </a:r>
            <a:endParaRPr lang="en-GB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8179724" y="3034145"/>
            <a:ext cx="523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err="1" smtClean="0"/>
              <a:t>Mtoe</a:t>
            </a:r>
            <a:endParaRPr lang="en-GB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1113135" y="6304126"/>
            <a:ext cx="7581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smtClean="0"/>
              <a:t> </a:t>
            </a:r>
            <a:r>
              <a:rPr lang="tr-TR" sz="1600" b="1" dirty="0" smtClean="0"/>
              <a:t>1 </a:t>
            </a:r>
            <a:r>
              <a:rPr lang="tr-TR" sz="1600" b="1" dirty="0" err="1" smtClean="0"/>
              <a:t>Mtoe</a:t>
            </a:r>
            <a:r>
              <a:rPr lang="tr-TR" sz="1600" b="1" dirty="0" smtClean="0"/>
              <a:t>=11 630 Milyar </a:t>
            </a:r>
            <a:r>
              <a:rPr lang="tr-TR" sz="1600" b="1" dirty="0" err="1" smtClean="0"/>
              <a:t>kWh</a:t>
            </a:r>
            <a:r>
              <a:rPr lang="tr-TR" sz="1600" b="1" dirty="0" smtClean="0"/>
              <a:t> ≈12 </a:t>
            </a:r>
            <a:r>
              <a:rPr lang="tr-TR" sz="1600" b="1" dirty="0" smtClean="0"/>
              <a:t>Milyar kW-saat  </a:t>
            </a:r>
            <a:endParaRPr lang="en-GB" sz="1200" b="1" dirty="0"/>
          </a:p>
        </p:txBody>
      </p:sp>
      <p:sp>
        <p:nvSpPr>
          <p:cNvPr id="18" name="Curved Down Arrow 17"/>
          <p:cNvSpPr/>
          <p:nvPr/>
        </p:nvSpPr>
        <p:spPr>
          <a:xfrm>
            <a:off x="5496910" y="1250731"/>
            <a:ext cx="283779" cy="14714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Curved Down Arrow 18"/>
          <p:cNvSpPr/>
          <p:nvPr/>
        </p:nvSpPr>
        <p:spPr>
          <a:xfrm>
            <a:off x="5249917" y="1340068"/>
            <a:ext cx="283779" cy="14714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23945" y="1114097"/>
            <a:ext cx="4729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00" dirty="0" smtClean="0"/>
              <a:t>%1,1</a:t>
            </a:r>
            <a:endParaRPr lang="en-GB" sz="1000" dirty="0"/>
          </a:p>
        </p:txBody>
      </p:sp>
      <p:sp>
        <p:nvSpPr>
          <p:cNvPr id="20" name="TextBox 19"/>
          <p:cNvSpPr txBox="1"/>
          <p:nvPr/>
        </p:nvSpPr>
        <p:spPr>
          <a:xfrm>
            <a:off x="5386553" y="1024760"/>
            <a:ext cx="483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00" dirty="0" smtClean="0"/>
              <a:t>%2,3</a:t>
            </a:r>
            <a:endParaRPr lang="en-GB" sz="1000" dirty="0"/>
          </a:p>
        </p:txBody>
      </p:sp>
      <p:sp>
        <p:nvSpPr>
          <p:cNvPr id="6" name="Right Brace 5"/>
          <p:cNvSpPr/>
          <p:nvPr/>
        </p:nvSpPr>
        <p:spPr>
          <a:xfrm>
            <a:off x="5969726" y="4167051"/>
            <a:ext cx="182880" cy="177654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6048103" y="4872446"/>
            <a:ext cx="653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smtClean="0"/>
              <a:t>%1,1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8318914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6F15528-21DE-4FAA-801E-634DDDAF4B2B}" type="slidenum">
              <a:rPr 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812365"/>
            <a:ext cx="7632848" cy="36266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7584" y="724053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2017  Akü Sistemleri için günde bir </a:t>
            </a:r>
            <a:r>
              <a:rPr lang="tr-TR" dirty="0" err="1" smtClean="0"/>
              <a:t>cyle</a:t>
            </a:r>
            <a:r>
              <a:rPr lang="tr-TR" dirty="0" smtClean="0"/>
              <a:t> ile  garanti edilmiş </a:t>
            </a:r>
            <a:r>
              <a:rPr lang="en-US" dirty="0" smtClean="0"/>
              <a:t>kWh </a:t>
            </a:r>
            <a:r>
              <a:rPr lang="en-US" dirty="0"/>
              <a:t>1 </a:t>
            </a:r>
            <a:r>
              <a:rPr lang="tr-TR" dirty="0" smtClean="0"/>
              <a:t>Maliyeti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121" y="1156049"/>
            <a:ext cx="4419600" cy="314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4149080"/>
            <a:ext cx="4320480" cy="10689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1560" y="5388930"/>
            <a:ext cx="79928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Ocak 2018:</a:t>
            </a:r>
          </a:p>
          <a:p>
            <a:r>
              <a:rPr lang="en-US" sz="1400" b="1" dirty="0" smtClean="0"/>
              <a:t>The </a:t>
            </a:r>
            <a:r>
              <a:rPr lang="en-US" sz="1400" b="1" dirty="0"/>
              <a:t>Imperium3 New York consortium has bought </a:t>
            </a:r>
            <a:r>
              <a:rPr lang="en-US" sz="1400" b="1" dirty="0" err="1"/>
              <a:t>Alevo’s</a:t>
            </a:r>
            <a:r>
              <a:rPr lang="en-US" sz="1400" b="1" dirty="0"/>
              <a:t> lithium-ion battery manufacturing assets in North Carolina </a:t>
            </a:r>
            <a:r>
              <a:rPr lang="en-US" sz="1400" b="1" dirty="0" smtClean="0"/>
              <a:t>and </a:t>
            </a:r>
            <a:r>
              <a:rPr lang="en-US" sz="1400" b="1" dirty="0"/>
              <a:t>is planning to use them for a 1GWh battery factory in New York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51720" y="4964115"/>
            <a:ext cx="410445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https://www.solarquotes.com.au/battery-storage/comparison-table/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86462"/>
            <a:ext cx="9144000" cy="338554"/>
          </a:xfrm>
          <a:prstGeom prst="rect">
            <a:avLst/>
          </a:prstGeom>
          <a:solidFill>
            <a:srgbClr val="6D8B9A"/>
          </a:solidFill>
        </p:spPr>
        <p:txBody>
          <a:bodyPr wrap="square" rtlCol="0">
            <a:spAutoFit/>
          </a:bodyPr>
          <a:lstStyle/>
          <a:p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92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9902"/>
          <a:stretch/>
        </p:blipFill>
        <p:spPr>
          <a:xfrm>
            <a:off x="532532" y="2081336"/>
            <a:ext cx="4756497" cy="32483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9978" y="1189085"/>
            <a:ext cx="41305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dirty="0" smtClean="0"/>
              <a:t>Seçilmiş Ülkelerde Elektrokimyasal Depolama Pazarının Gelişimi 2010, 2015 ve 2020 Projeksiyonu (</a:t>
            </a:r>
            <a:r>
              <a:rPr lang="tr-TR" sz="1400" b="1" dirty="0" err="1" smtClean="0"/>
              <a:t>Mio</a:t>
            </a:r>
            <a:r>
              <a:rPr lang="tr-TR" sz="1400" b="1" dirty="0" smtClean="0"/>
              <a:t>$)</a:t>
            </a:r>
            <a:endParaRPr lang="en-US" sz="1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219837" y="744948"/>
            <a:ext cx="37282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smtClean="0"/>
              <a:t>2017-2030</a:t>
            </a:r>
          </a:p>
          <a:p>
            <a:endParaRPr lang="tr-TR" sz="1200" dirty="0"/>
          </a:p>
          <a:p>
            <a:r>
              <a:rPr lang="tr-TR" sz="1600" b="1" dirty="0" err="1" smtClean="0"/>
              <a:t>Elektrokimysal</a:t>
            </a:r>
            <a:r>
              <a:rPr lang="tr-TR" sz="1600" b="1" dirty="0" smtClean="0"/>
              <a:t> (Akü)  Depolama Alanında Yatırım Öngörüsü:</a:t>
            </a:r>
            <a:endParaRPr lang="tr-TR" sz="1400" dirty="0" smtClean="0"/>
          </a:p>
          <a:p>
            <a:r>
              <a:rPr lang="tr-TR" sz="1600" b="1" dirty="0" smtClean="0"/>
              <a:t>~130 Milyar ABD </a:t>
            </a:r>
            <a:r>
              <a:rPr lang="tr-TR" sz="1600" b="1" dirty="0" smtClean="0"/>
              <a:t>Doları</a:t>
            </a:r>
          </a:p>
          <a:p>
            <a:endParaRPr lang="tr-TR" sz="1600" b="1" dirty="0" smtClean="0"/>
          </a:p>
          <a:p>
            <a:r>
              <a:rPr lang="tr-TR" sz="1600" b="1" dirty="0" smtClean="0"/>
              <a:t>Yatırım Bölgeleri: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sz="1400" dirty="0" smtClean="0"/>
              <a:t>As</a:t>
            </a:r>
            <a:r>
              <a:rPr lang="tr-TR" sz="1400" dirty="0" smtClean="0"/>
              <a:t>ya Pasifik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sz="1400" dirty="0" smtClean="0"/>
              <a:t> </a:t>
            </a:r>
            <a:r>
              <a:rPr lang="tr-TR" sz="1400" dirty="0" smtClean="0"/>
              <a:t>Avrupa  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tr-TR" sz="1400" dirty="0" smtClean="0"/>
              <a:t>Orta Doğu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sz="1400" dirty="0" smtClean="0"/>
              <a:t> </a:t>
            </a:r>
            <a:r>
              <a:rPr lang="en-US" sz="1400" dirty="0" err="1" smtClean="0"/>
              <a:t>Afri</a:t>
            </a:r>
            <a:r>
              <a:rPr lang="tr-TR" sz="1400" dirty="0" err="1" smtClean="0"/>
              <a:t>ka</a:t>
            </a:r>
            <a:endParaRPr lang="tr-TR" sz="1400" dirty="0" smtClean="0"/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tr-TR" sz="1400" dirty="0" smtClean="0"/>
              <a:t>Amerika</a:t>
            </a:r>
          </a:p>
          <a:p>
            <a:pPr lvl="1"/>
            <a:endParaRPr lang="tr-TR" sz="1400" dirty="0" smtClean="0"/>
          </a:p>
          <a:p>
            <a:r>
              <a:rPr lang="tr-TR" sz="1600" b="1" dirty="0" smtClean="0"/>
              <a:t>%70 kapasitenin oluşacağı ülkeler: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tr-TR" sz="1400" dirty="0" smtClean="0"/>
              <a:t>ABD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tr-TR" sz="1400" dirty="0" smtClean="0"/>
              <a:t>Çin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tr-TR" sz="1400" dirty="0" smtClean="0"/>
              <a:t>Japonya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tr-TR" sz="1400" dirty="0" smtClean="0"/>
              <a:t>Hindistan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tr-TR" sz="1400" dirty="0" smtClean="0"/>
              <a:t>Almanya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tr-TR" sz="1400" dirty="0" smtClean="0"/>
              <a:t>Avustralya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tr-TR" sz="1400" dirty="0" smtClean="0"/>
              <a:t>Güney Kore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tr-TR" sz="1400" dirty="0" smtClean="0"/>
              <a:t>Birleşik Krallık (UK)</a:t>
            </a:r>
          </a:p>
          <a:p>
            <a:endParaRPr lang="en-US" sz="1200" dirty="0"/>
          </a:p>
        </p:txBody>
      </p:sp>
      <p:sp>
        <p:nvSpPr>
          <p:cNvPr id="11" name="Rectangle 10"/>
          <p:cNvSpPr/>
          <p:nvPr/>
        </p:nvSpPr>
        <p:spPr>
          <a:xfrm>
            <a:off x="5183011" y="5882600"/>
            <a:ext cx="3744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Energy Storage Forecast, 2017-2030</a:t>
            </a:r>
            <a:r>
              <a:rPr lang="tr-TR" sz="1200" b="1" dirty="0"/>
              <a:t> ( </a:t>
            </a:r>
            <a:r>
              <a:rPr lang="en-US" sz="1200" b="1" dirty="0"/>
              <a:t>Bloomberg New Energy Finance (BNEF</a:t>
            </a:r>
            <a:r>
              <a:rPr lang="en-US" sz="1200" b="1" dirty="0" smtClean="0"/>
              <a:t>)</a:t>
            </a:r>
            <a:r>
              <a:rPr lang="tr-TR" sz="1200" b="1" dirty="0" smtClean="0"/>
              <a:t> </a:t>
            </a:r>
            <a:r>
              <a:rPr lang="tr-TR" sz="1200" b="1" dirty="0" err="1" smtClean="0"/>
              <a:t>Feb</a:t>
            </a:r>
            <a:r>
              <a:rPr lang="tr-TR" sz="1200" b="1" dirty="0" smtClean="0"/>
              <a:t> 2018)</a:t>
            </a:r>
            <a:endParaRPr lang="tr-TR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86462"/>
            <a:ext cx="9144000" cy="338554"/>
          </a:xfrm>
          <a:prstGeom prst="rect">
            <a:avLst/>
          </a:prstGeom>
          <a:solidFill>
            <a:srgbClr val="6D8B9A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600" b="1">
                <a:solidFill>
                  <a:schemeClr val="bg1"/>
                </a:solidFill>
              </a:rPr>
              <a:t>Elektrokimysal (Akü)  Depolama Alanında Yatırım Öngörüsü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80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6F15528-21DE-4FAA-801E-634DDDAF4B2B}" type="slidenum">
              <a:rPr 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79" y="3356992"/>
            <a:ext cx="4478124" cy="27363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64088" y="5445224"/>
            <a:ext cx="3744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Energy Storage Forecast, 2017-2030</a:t>
            </a:r>
            <a:r>
              <a:rPr lang="tr-TR" sz="1200" b="1" dirty="0"/>
              <a:t> ( </a:t>
            </a:r>
            <a:r>
              <a:rPr lang="en-US" sz="1200" b="1" dirty="0"/>
              <a:t>Bloomberg New Energy Finance (BNEF</a:t>
            </a:r>
            <a:r>
              <a:rPr lang="en-US" sz="1200" b="1" dirty="0" smtClean="0"/>
              <a:t>)</a:t>
            </a:r>
            <a:r>
              <a:rPr lang="tr-TR" sz="1200" b="1" dirty="0" smtClean="0"/>
              <a:t> </a:t>
            </a:r>
            <a:r>
              <a:rPr lang="tr-TR" sz="1200" b="1" dirty="0" err="1" smtClean="0"/>
              <a:t>Feb</a:t>
            </a:r>
            <a:r>
              <a:rPr lang="tr-TR" sz="1200" b="1" dirty="0" smtClean="0"/>
              <a:t> 2018)</a:t>
            </a:r>
            <a:endParaRPr lang="tr-TR" sz="1200" b="1" dirty="0"/>
          </a:p>
        </p:txBody>
      </p:sp>
      <p:sp>
        <p:nvSpPr>
          <p:cNvPr id="7" name="Rectangle 6"/>
          <p:cNvSpPr/>
          <p:nvPr/>
        </p:nvSpPr>
        <p:spPr>
          <a:xfrm>
            <a:off x="5364088" y="3356992"/>
            <a:ext cx="299190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/>
              <a:t>2017-2030 </a:t>
            </a:r>
            <a:endParaRPr lang="tr-TR" dirty="0" smtClean="0"/>
          </a:p>
          <a:p>
            <a:r>
              <a:rPr lang="tr-TR" dirty="0" smtClean="0"/>
              <a:t> </a:t>
            </a:r>
            <a:r>
              <a:rPr lang="tr-TR" b="1" dirty="0" smtClean="0"/>
              <a:t>6 </a:t>
            </a:r>
            <a:r>
              <a:rPr lang="tr-TR" b="1" dirty="0"/>
              <a:t>kat büyüme </a:t>
            </a:r>
            <a:r>
              <a:rPr lang="tr-TR" b="1" dirty="0" smtClean="0"/>
              <a:t>beklenmekte</a:t>
            </a:r>
          </a:p>
          <a:p>
            <a:endParaRPr lang="tr-TR" dirty="0"/>
          </a:p>
          <a:p>
            <a:r>
              <a:rPr lang="tr-TR" dirty="0" smtClean="0"/>
              <a:t>2030 Toplam Kapasite Öngörü</a:t>
            </a:r>
          </a:p>
          <a:p>
            <a:r>
              <a:rPr lang="tr-TR" sz="2400" b="1" dirty="0" smtClean="0"/>
              <a:t>Güç  	125 GW</a:t>
            </a:r>
          </a:p>
          <a:p>
            <a:r>
              <a:rPr lang="tr-TR" sz="2400" b="1" dirty="0" smtClean="0"/>
              <a:t>Enerji	305 </a:t>
            </a:r>
            <a:r>
              <a:rPr lang="tr-TR" sz="2400" b="1" dirty="0" err="1" smtClean="0"/>
              <a:t>GWh</a:t>
            </a:r>
            <a:r>
              <a:rPr lang="tr-TR" sz="2400" b="1" dirty="0" smtClean="0"/>
              <a:t>  </a:t>
            </a:r>
            <a:endParaRPr lang="tr-TR" sz="24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9908" r="22807"/>
          <a:stretch/>
        </p:blipFill>
        <p:spPr>
          <a:xfrm>
            <a:off x="467544" y="516780"/>
            <a:ext cx="4416837" cy="27381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64088" y="1124744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2006-2016</a:t>
            </a:r>
          </a:p>
          <a:p>
            <a:r>
              <a:rPr lang="tr-TR" dirty="0" smtClean="0"/>
              <a:t> 2006	245 MW</a:t>
            </a:r>
          </a:p>
          <a:p>
            <a:r>
              <a:rPr lang="tr-TR" dirty="0" smtClean="0"/>
              <a:t>2016	 1719 </a:t>
            </a:r>
            <a:r>
              <a:rPr lang="tr-TR" dirty="0" err="1" smtClean="0"/>
              <a:t>Mw</a:t>
            </a:r>
            <a:endParaRPr lang="tr-TR" dirty="0"/>
          </a:p>
          <a:p>
            <a:r>
              <a:rPr lang="tr-TR" b="1" dirty="0" smtClean="0"/>
              <a:t>Büyüme 		~7kat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2176008" y="810870"/>
            <a:ext cx="1961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dirty="0"/>
              <a:t>Seçilmiş Ülkelerde Elektrokimyasal Depolama </a:t>
            </a:r>
            <a:r>
              <a:rPr lang="tr-TR" sz="1200" b="1" dirty="0" smtClean="0"/>
              <a:t>Güç Kapasitesi </a:t>
            </a:r>
            <a:r>
              <a:rPr lang="tr-TR" sz="1200" b="1" dirty="0"/>
              <a:t>Artışı. </a:t>
            </a:r>
            <a:r>
              <a:rPr lang="tr-TR" sz="1200" b="1" dirty="0" smtClean="0"/>
              <a:t>( </a:t>
            </a:r>
            <a:r>
              <a:rPr lang="tr-TR" sz="1200" b="1" dirty="0"/>
              <a:t>MW)</a:t>
            </a:r>
            <a:endParaRPr lang="en-US" sz="1200" b="1" dirty="0"/>
          </a:p>
        </p:txBody>
      </p:sp>
      <p:sp>
        <p:nvSpPr>
          <p:cNvPr id="10" name="Rectangle 9"/>
          <p:cNvSpPr/>
          <p:nvPr/>
        </p:nvSpPr>
        <p:spPr>
          <a:xfrm>
            <a:off x="1212681" y="3829456"/>
            <a:ext cx="1961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dirty="0"/>
              <a:t>Seçilmiş Ülkelerde Elektrokimyasal Depolama </a:t>
            </a:r>
            <a:r>
              <a:rPr lang="tr-TR" sz="1200" b="1" dirty="0" smtClean="0"/>
              <a:t>Enerji Kapasitesi </a:t>
            </a:r>
            <a:r>
              <a:rPr lang="tr-TR" sz="1200" b="1" dirty="0"/>
              <a:t>Artışı.  </a:t>
            </a:r>
            <a:r>
              <a:rPr lang="tr-TR" sz="1200" b="1" dirty="0" smtClean="0"/>
              <a:t>(</a:t>
            </a:r>
            <a:r>
              <a:rPr lang="tr-TR" sz="1200" b="1" dirty="0" err="1" smtClean="0"/>
              <a:t>MWh</a:t>
            </a:r>
            <a:r>
              <a:rPr lang="tr-TR" sz="1200" b="1" dirty="0" smtClean="0"/>
              <a:t>)</a:t>
            </a:r>
            <a:endParaRPr lang="en-US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186462"/>
            <a:ext cx="9144000" cy="338554"/>
          </a:xfrm>
          <a:prstGeom prst="rect">
            <a:avLst/>
          </a:prstGeom>
          <a:solidFill>
            <a:srgbClr val="6D8B9A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600" b="1">
                <a:solidFill>
                  <a:schemeClr val="bg1"/>
                </a:solidFill>
              </a:rPr>
              <a:t>Elektrokimyasal (Akülerle ) Depolama 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58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737" y="1128675"/>
            <a:ext cx="8304623" cy="4503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86462"/>
            <a:ext cx="9144000" cy="584775"/>
          </a:xfrm>
          <a:prstGeom prst="rect">
            <a:avLst/>
          </a:prstGeom>
          <a:solidFill>
            <a:srgbClr val="6D8B9A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 smtClean="0">
                <a:solidFill>
                  <a:schemeClr val="bg1"/>
                </a:solidFill>
              </a:rPr>
              <a:t>Değişken Güç Kaynakları (Güneş ve Rüzgar) ve Depolamanın Uygulandığı  </a:t>
            </a:r>
            <a:r>
              <a:rPr lang="tr-TR" sz="1600" b="1" dirty="0" err="1" smtClean="0">
                <a:solidFill>
                  <a:schemeClr val="bg1"/>
                </a:solidFill>
              </a:rPr>
              <a:t>Gapa</a:t>
            </a:r>
            <a:r>
              <a:rPr lang="tr-TR" sz="1600" b="1" dirty="0" smtClean="0">
                <a:solidFill>
                  <a:schemeClr val="bg1"/>
                </a:solidFill>
              </a:rPr>
              <a:t> Adası (</a:t>
            </a:r>
            <a:r>
              <a:rPr lang="tr-TR" sz="1600" b="1" dirty="0" err="1" smtClean="0">
                <a:solidFill>
                  <a:schemeClr val="bg1"/>
                </a:solidFill>
              </a:rPr>
              <a:t>G.Kore</a:t>
            </a:r>
            <a:r>
              <a:rPr lang="tr-TR" sz="1600" b="1" dirty="0" smtClean="0">
                <a:solidFill>
                  <a:schemeClr val="bg1"/>
                </a:solidFill>
              </a:rPr>
              <a:t>) 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260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58" y="837378"/>
            <a:ext cx="8436085" cy="45859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86462"/>
            <a:ext cx="9144000" cy="338554"/>
          </a:xfrm>
          <a:prstGeom prst="rect">
            <a:avLst/>
          </a:prstGeom>
          <a:solidFill>
            <a:srgbClr val="6D8B9A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 smtClean="0">
                <a:solidFill>
                  <a:schemeClr val="bg1"/>
                </a:solidFill>
              </a:rPr>
              <a:t>Değişken Güç Kaynakları (Güneş ve Rüzgar) ve Depolamanın Uygulandığı  Adalar  (</a:t>
            </a:r>
            <a:r>
              <a:rPr lang="tr-TR" sz="1600" b="1" dirty="0" err="1" smtClean="0">
                <a:solidFill>
                  <a:schemeClr val="bg1"/>
                </a:solidFill>
              </a:rPr>
              <a:t>G.Kore</a:t>
            </a:r>
            <a:r>
              <a:rPr lang="tr-TR" sz="1600" b="1" dirty="0" smtClean="0">
                <a:solidFill>
                  <a:schemeClr val="bg1"/>
                </a:solidFill>
              </a:rPr>
              <a:t>) 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16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6F15528-21DE-4FAA-801E-634DDDAF4B2B}" type="slidenum">
              <a:rPr 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6711" y="1011135"/>
            <a:ext cx="820891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000" b="1" dirty="0" smtClean="0"/>
              <a:t>Yakın gelecekte  450 MW Ekstra Güç talebi öngörüsü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tr-TR" sz="2000" b="1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000" b="1" dirty="0" smtClean="0"/>
              <a:t>660 MW Büyüklüğünde iki Kömür Termik Santralini 10 yıl Erken kapatma  (2022: 325 MW ve2025</a:t>
            </a:r>
            <a:r>
              <a:rPr lang="tr-TR" sz="2000" b="1" dirty="0"/>
              <a:t>:</a:t>
            </a:r>
            <a:r>
              <a:rPr lang="tr-TR" sz="2000" b="1" dirty="0" smtClean="0"/>
              <a:t>335)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tr-TR" sz="2000" b="1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000" b="1" dirty="0" smtClean="0"/>
              <a:t>Son kullanıcıya </a:t>
            </a:r>
            <a:r>
              <a:rPr lang="tr-TR" sz="2000" b="1" dirty="0" err="1" smtClean="0"/>
              <a:t>kWh</a:t>
            </a:r>
            <a:r>
              <a:rPr lang="tr-TR" sz="2000" b="1" dirty="0" smtClean="0"/>
              <a:t> maliyetini artırmadan gerçekleşecek  öneride 2017 yılına kadar ;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tr-TR" sz="2000" b="1" dirty="0" smtClean="0"/>
              <a:t>Yenilenebilir Enerjilerin Oranını %55 in üzerine çıkarmak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tr-TR" sz="2000" b="1" dirty="0" smtClean="0"/>
              <a:t> Karbon Salınımını 2005 yılı referansına göre  %60 azaltma</a:t>
            </a:r>
          </a:p>
          <a:p>
            <a:endParaRPr lang="tr-TR" sz="2400" b="1" dirty="0" smtClean="0"/>
          </a:p>
          <a:p>
            <a:pPr lvl="1"/>
            <a:r>
              <a:rPr lang="tr-TR" sz="2000" b="1" dirty="0"/>
              <a:t> </a:t>
            </a:r>
            <a:r>
              <a:rPr lang="tr-TR" sz="2000" b="1" dirty="0" smtClean="0"/>
              <a:t>1000 </a:t>
            </a:r>
            <a:r>
              <a:rPr lang="tr-TR" sz="2000" b="1" dirty="0" err="1" smtClean="0"/>
              <a:t>MWp</a:t>
            </a:r>
            <a:r>
              <a:rPr lang="tr-TR" sz="2000" b="1" dirty="0" smtClean="0"/>
              <a:t> Rüzgar  (Rüzgar &lt; 20$/</a:t>
            </a:r>
            <a:r>
              <a:rPr lang="tr-TR" sz="2000" b="1" dirty="0" err="1" smtClean="0"/>
              <a:t>Mh</a:t>
            </a:r>
            <a:r>
              <a:rPr lang="tr-TR" sz="2000" b="1" dirty="0" smtClean="0"/>
              <a:t>)</a:t>
            </a:r>
          </a:p>
          <a:p>
            <a:pPr lvl="1"/>
            <a:r>
              <a:rPr lang="tr-TR" sz="2000" b="1" dirty="0"/>
              <a:t>7</a:t>
            </a:r>
            <a:r>
              <a:rPr lang="tr-TR" sz="2000" b="1" dirty="0" smtClean="0"/>
              <a:t>00 </a:t>
            </a:r>
            <a:r>
              <a:rPr lang="tr-TR" sz="2000" b="1" dirty="0" err="1" smtClean="0"/>
              <a:t>MWp</a:t>
            </a:r>
            <a:r>
              <a:rPr lang="tr-TR" sz="2000" b="1" dirty="0" smtClean="0"/>
              <a:t> Güneş	(Güneş &lt; 30</a:t>
            </a:r>
            <a:r>
              <a:rPr lang="tr-TR" sz="2000" b="1" dirty="0"/>
              <a:t>$/</a:t>
            </a:r>
            <a:r>
              <a:rPr lang="tr-TR" sz="2000" b="1" dirty="0" err="1" smtClean="0"/>
              <a:t>Mh</a:t>
            </a:r>
            <a:r>
              <a:rPr lang="tr-TR" sz="2000" b="1" dirty="0" smtClean="0"/>
              <a:t>)</a:t>
            </a:r>
          </a:p>
          <a:p>
            <a:pPr lvl="1"/>
            <a:r>
              <a:rPr lang="tr-TR" sz="2000" b="1" dirty="0" smtClean="0"/>
              <a:t>700 MW Doğal Gaz ve Depolama </a:t>
            </a:r>
          </a:p>
          <a:p>
            <a:pPr lvl="1"/>
            <a:r>
              <a:rPr lang="tr-TR" sz="2000" b="1" dirty="0" smtClean="0"/>
              <a:t>Toplam yatırım 1,5 Milyar ABD Doları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55576" y="5949280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Xcell</a:t>
            </a:r>
            <a:r>
              <a:rPr lang="tr-TR" dirty="0" smtClean="0"/>
              <a:t> </a:t>
            </a:r>
            <a:r>
              <a:rPr lang="tr-TR" dirty="0" err="1"/>
              <a:t>E</a:t>
            </a:r>
            <a:r>
              <a:rPr lang="tr-TR" dirty="0" err="1" smtClean="0"/>
              <a:t>neregy</a:t>
            </a:r>
            <a:r>
              <a:rPr lang="tr-TR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86462"/>
            <a:ext cx="9144000" cy="338554"/>
          </a:xfrm>
          <a:prstGeom prst="rect">
            <a:avLst/>
          </a:prstGeom>
          <a:solidFill>
            <a:srgbClr val="6D8B9A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600" b="1">
                <a:solidFill>
                  <a:schemeClr val="bg1"/>
                </a:solidFill>
              </a:rPr>
              <a:t>Colarado (ABD)  Enerji Planlaması*:</a:t>
            </a:r>
            <a:endParaRPr lang="tr-TR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74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6F15528-21DE-4FAA-801E-634DDDAF4B2B}" type="slidenum">
              <a:rPr 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9024" y="552049"/>
            <a:ext cx="878497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Xcel </a:t>
            </a:r>
            <a:r>
              <a:rPr lang="en-US" sz="2800" b="1" dirty="0" smtClean="0"/>
              <a:t>Energy</a:t>
            </a:r>
            <a:r>
              <a:rPr lang="tr-TR" sz="2800" b="1" dirty="0" smtClean="0"/>
              <a:t> : </a:t>
            </a:r>
            <a:r>
              <a:rPr lang="en-US" sz="2000" dirty="0" err="1" smtClean="0"/>
              <a:t>Genel</a:t>
            </a:r>
            <a:r>
              <a:rPr lang="en-US" sz="2000" dirty="0" smtClean="0"/>
              <a:t> </a:t>
            </a:r>
            <a:r>
              <a:rPr lang="tr-TR" sz="2000" dirty="0" err="1" smtClean="0"/>
              <a:t>M</a:t>
            </a:r>
            <a:r>
              <a:rPr lang="en-US" sz="2000" dirty="0" err="1" smtClean="0"/>
              <a:t>erkezi</a:t>
            </a:r>
            <a:r>
              <a:rPr lang="en-US" sz="2000" dirty="0"/>
              <a:t>: Minneapolis, Minnesota, ABD</a:t>
            </a:r>
          </a:p>
          <a:p>
            <a:r>
              <a:rPr lang="tr-TR" sz="1600" b="1" dirty="0"/>
              <a:t>Enerji Dağıtım Şirketi:</a:t>
            </a:r>
            <a:r>
              <a:rPr lang="en-US" sz="1600" dirty="0"/>
              <a:t>Minnesota, Michigan, Wisconsin, North Dakota, South Dakota, Colorado, Texas and New </a:t>
            </a:r>
            <a:r>
              <a:rPr lang="en-US" sz="1600" dirty="0" smtClean="0"/>
              <a:t>Mexico</a:t>
            </a:r>
            <a:endParaRPr lang="tr-TR" sz="1600" dirty="0" smtClean="0"/>
          </a:p>
          <a:p>
            <a:r>
              <a:rPr lang="en-US" sz="1600" dirty="0" err="1" smtClean="0"/>
              <a:t>Çalışan</a:t>
            </a:r>
            <a:r>
              <a:rPr lang="en-US" sz="1600" dirty="0" smtClean="0"/>
              <a:t> </a:t>
            </a:r>
            <a:r>
              <a:rPr lang="en-US" sz="1600" dirty="0" err="1"/>
              <a:t>sayısı</a:t>
            </a:r>
            <a:r>
              <a:rPr lang="en-US" sz="1600" dirty="0"/>
              <a:t>: </a:t>
            </a:r>
            <a:r>
              <a:rPr lang="tr-TR" sz="1600" dirty="0"/>
              <a:t> </a:t>
            </a:r>
            <a:r>
              <a:rPr lang="tr-TR" sz="1600" dirty="0" smtClean="0"/>
              <a:t>12 000  ;  </a:t>
            </a:r>
            <a:r>
              <a:rPr lang="tr-TR" sz="1600" b="1" dirty="0" smtClean="0"/>
              <a:t>Elektrik Müşterisi:  3.3 Milyon  ,  Gaz Müşterisi:  1,8 Milyon</a:t>
            </a:r>
          </a:p>
          <a:p>
            <a:endParaRPr lang="tr-TR" sz="2400" b="1" dirty="0"/>
          </a:p>
          <a:p>
            <a:r>
              <a:rPr lang="tr-TR" sz="2400" b="1" dirty="0" smtClean="0"/>
              <a:t>Ocak 2018 de Açılan İhale başvuruları*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7651"/>
          <a:stretch/>
        </p:blipFill>
        <p:spPr>
          <a:xfrm>
            <a:off x="2474" y="2533125"/>
            <a:ext cx="6084168" cy="339140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8215" y="4941168"/>
            <a:ext cx="6048672" cy="216024"/>
          </a:xfrm>
          <a:prstGeom prst="round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300073" y="1840463"/>
            <a:ext cx="285959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/>
              <a:t> </a:t>
            </a:r>
            <a:r>
              <a:rPr lang="tr-TR" sz="2000" b="1" dirty="0" smtClean="0"/>
              <a:t>Toplamda 10 GW büyüklüğünde 59 FV Güneş + Depolama için 87 Teklif.</a:t>
            </a:r>
          </a:p>
          <a:p>
            <a:endParaRPr lang="tr-TR" sz="1600" dirty="0"/>
          </a:p>
          <a:p>
            <a:r>
              <a:rPr lang="tr-TR" sz="2400" b="1" dirty="0" smtClean="0"/>
              <a:t>Teklif Ortalaması:</a:t>
            </a:r>
          </a:p>
          <a:p>
            <a:r>
              <a:rPr lang="tr-TR" sz="2400" b="1" dirty="0" smtClean="0"/>
              <a:t>	36 $/</a:t>
            </a:r>
            <a:r>
              <a:rPr lang="tr-TR" sz="2400" b="1" dirty="0" err="1" smtClean="0"/>
              <a:t>MWh</a:t>
            </a:r>
            <a:r>
              <a:rPr lang="tr-TR" sz="2400" b="1" dirty="0" smtClean="0"/>
              <a:t>  </a:t>
            </a:r>
          </a:p>
          <a:p>
            <a:r>
              <a:rPr lang="tr-TR" sz="2400" b="1" dirty="0" err="1" smtClean="0"/>
              <a:t>Endüşük</a:t>
            </a:r>
            <a:r>
              <a:rPr lang="tr-TR" sz="2400" b="1" dirty="0" smtClean="0"/>
              <a:t> Teklif :</a:t>
            </a:r>
          </a:p>
          <a:p>
            <a:r>
              <a:rPr lang="tr-TR" sz="2400" b="1" dirty="0" smtClean="0"/>
              <a:t> 	21 </a:t>
            </a:r>
            <a:r>
              <a:rPr lang="tr-TR" sz="2400" b="1" dirty="0"/>
              <a:t>$/</a:t>
            </a:r>
            <a:r>
              <a:rPr lang="tr-TR" sz="2400" b="1" dirty="0" err="1"/>
              <a:t>MWh</a:t>
            </a:r>
            <a:r>
              <a:rPr lang="tr-TR" sz="2400" b="1" dirty="0"/>
              <a:t> </a:t>
            </a:r>
            <a:endParaRPr lang="tr-TR" sz="2400" b="1" dirty="0" smtClean="0"/>
          </a:p>
          <a:p>
            <a:endParaRPr lang="tr-TR" sz="2400" b="1" dirty="0"/>
          </a:p>
          <a:p>
            <a:r>
              <a:rPr lang="tr-TR" sz="1600" b="1" dirty="0" smtClean="0"/>
              <a:t>2017 En düşük Teklif : </a:t>
            </a:r>
          </a:p>
          <a:p>
            <a:r>
              <a:rPr lang="en-US" sz="1600" dirty="0" smtClean="0"/>
              <a:t>$</a:t>
            </a:r>
            <a:r>
              <a:rPr lang="en-US" sz="1600" dirty="0"/>
              <a:t>45/MWh </a:t>
            </a:r>
            <a:r>
              <a:rPr lang="tr-TR" sz="1600" dirty="0"/>
              <a:t> </a:t>
            </a:r>
            <a:r>
              <a:rPr lang="tr-TR" sz="1600" dirty="0" smtClean="0"/>
              <a:t>(</a:t>
            </a:r>
            <a:r>
              <a:rPr lang="en-US" sz="1600" dirty="0" smtClean="0"/>
              <a:t>Arizona </a:t>
            </a:r>
            <a:r>
              <a:rPr lang="tr-TR" sz="1600" dirty="0" smtClean="0"/>
              <a:t>)</a:t>
            </a:r>
            <a:endParaRPr lang="tr-TR" sz="1600" b="1" dirty="0" smtClean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1156" y="5938870"/>
            <a:ext cx="8838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smtClean="0"/>
              <a:t>*</a:t>
            </a:r>
            <a:r>
              <a:rPr lang="en-US" sz="1200" dirty="0" smtClean="0"/>
              <a:t>http</a:t>
            </a:r>
            <a:r>
              <a:rPr lang="en-US" sz="1200" dirty="0"/>
              <a:t>://newenergyupdate.com/pv-insider/record-us-solar-storage-bids-reveal-bullish-technology-income-outlooks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91803" y="4386920"/>
            <a:ext cx="6048672" cy="216024"/>
          </a:xfrm>
          <a:prstGeom prst="round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186462"/>
            <a:ext cx="9144000" cy="338554"/>
          </a:xfrm>
          <a:prstGeom prst="rect">
            <a:avLst/>
          </a:prstGeom>
          <a:solidFill>
            <a:srgbClr val="6D8B9A"/>
          </a:solidFill>
        </p:spPr>
        <p:txBody>
          <a:bodyPr wrap="square" rtlCol="0">
            <a:spAutoFit/>
          </a:bodyPr>
          <a:lstStyle/>
          <a:p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93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81172" y="1622431"/>
            <a:ext cx="708850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2000" b="1" dirty="0" smtClean="0"/>
              <a:t>Güvenilir Enerji </a:t>
            </a:r>
            <a:r>
              <a:rPr lang="tr-TR" sz="2000" b="1" dirty="0"/>
              <a:t>K</a:t>
            </a:r>
            <a:r>
              <a:rPr lang="tr-TR" sz="2000" b="1" dirty="0" smtClean="0"/>
              <a:t>aynağı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2000" b="1" dirty="0" smtClean="0"/>
              <a:t>Kararlı Enerji kaynağı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2000" b="1" dirty="0" smtClean="0"/>
              <a:t>Şebeke olmayan bölgelere enerji </a:t>
            </a:r>
            <a:r>
              <a:rPr lang="tr-TR" sz="2000" b="1" dirty="0" err="1" smtClean="0"/>
              <a:t>tedariği</a:t>
            </a:r>
            <a:endParaRPr lang="tr-TR" sz="2000" b="1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2000" b="1" dirty="0" smtClean="0"/>
              <a:t>Merkezi olmayan üretimler için uygun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2000" b="1" dirty="0" smtClean="0"/>
              <a:t>Teknik olarak dizel motorlarına rakip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2000" b="1" dirty="0" smtClean="0"/>
              <a:t>Ekonomik olarak dizel motorlarına alternatif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2000" b="1" dirty="0" smtClean="0"/>
              <a:t>Büyük ölçekli depolama kapasitesi işle  elektrik enerjisi sektöründe Potansiyel oyun değiştirici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2000" b="1" dirty="0" smtClean="0"/>
              <a:t>….</a:t>
            </a:r>
            <a:endParaRPr lang="tr-TR"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410554" y="242189"/>
            <a:ext cx="81677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/>
              <a:t>Temiz ve Tükenmez Enerji </a:t>
            </a:r>
            <a:r>
              <a:rPr lang="tr-TR" sz="2400" b="1" dirty="0" smtClean="0"/>
              <a:t>Kayakları Değişken </a:t>
            </a:r>
            <a:r>
              <a:rPr lang="tr-TR" sz="2400" b="1" dirty="0"/>
              <a:t>Güç </a:t>
            </a:r>
            <a:r>
              <a:rPr lang="tr-TR" sz="2400" b="1" dirty="0" smtClean="0"/>
              <a:t>Santrallarında Üretilen Elektrik Enerjisinin </a:t>
            </a:r>
            <a:r>
              <a:rPr lang="tr-TR" sz="2400" b="1" dirty="0" smtClean="0"/>
              <a:t>Depolanması</a:t>
            </a: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8875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65069" y="1060118"/>
            <a:ext cx="820891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tr-TR" b="1" dirty="0" smtClean="0">
                <a:solidFill>
                  <a:schemeClr val="bg1">
                    <a:lumMod val="65000"/>
                  </a:schemeClr>
                </a:solidFill>
              </a:rPr>
              <a:t>Birincil Enerji Kaynakları ve Temiz Tükenmez Enerji Kaynakları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tr-TR" b="1" dirty="0" smtClean="0">
                <a:solidFill>
                  <a:schemeClr val="bg1">
                    <a:lumMod val="65000"/>
                  </a:schemeClr>
                </a:solidFill>
              </a:rPr>
              <a:t>Elektrik Enerjisi Sektörü içinde </a:t>
            </a:r>
            <a:r>
              <a:rPr lang="tr-TR" b="1" dirty="0">
                <a:solidFill>
                  <a:schemeClr val="bg1">
                    <a:lumMod val="65000"/>
                  </a:schemeClr>
                </a:solidFill>
              </a:rPr>
              <a:t>Temiz ve Tükenmez </a:t>
            </a:r>
            <a:r>
              <a:rPr lang="tr-TR" b="1" dirty="0" smtClean="0">
                <a:solidFill>
                  <a:schemeClr val="bg1">
                    <a:lumMod val="65000"/>
                  </a:schemeClr>
                </a:solidFill>
              </a:rPr>
              <a:t>Enerjiler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tr-TR" b="1" dirty="0" err="1" smtClean="0">
                <a:solidFill>
                  <a:schemeClr val="bg1">
                    <a:lumMod val="65000"/>
                  </a:schemeClr>
                </a:solidFill>
              </a:rPr>
              <a:t>Değiken</a:t>
            </a:r>
            <a:r>
              <a:rPr lang="tr-TR" b="1" dirty="0" smtClean="0">
                <a:solidFill>
                  <a:schemeClr val="bg1">
                    <a:lumMod val="65000"/>
                  </a:schemeClr>
                </a:solidFill>
              </a:rPr>
              <a:t> Güç Santraları ve Enerji Depolama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tr-TR" b="1" dirty="0" smtClean="0"/>
              <a:t>Küresel Ölçekte Güneş Enerjisinden Elektrik Enerjisi Üretme  Sektörünün Dinamikleri:</a:t>
            </a:r>
          </a:p>
          <a:p>
            <a:pPr marL="1257300" lvl="2" indent="-342900">
              <a:lnSpc>
                <a:spcPct val="150000"/>
              </a:lnSpc>
              <a:buFont typeface="+mj-lt"/>
              <a:buAutoNum type="alphaLcPeriod"/>
            </a:pPr>
            <a:r>
              <a:rPr lang="tr-TR" b="1" dirty="0" smtClean="0"/>
              <a:t>Teknolojik Gelişmeler ve Problemler</a:t>
            </a:r>
          </a:p>
          <a:p>
            <a:pPr marL="1257300" lvl="2" indent="-342900">
              <a:lnSpc>
                <a:spcPct val="150000"/>
              </a:lnSpc>
              <a:buFont typeface="+mj-lt"/>
              <a:buAutoNum type="alphaLcPeriod"/>
            </a:pPr>
            <a:r>
              <a:rPr lang="tr-TR" b="1" dirty="0" smtClean="0"/>
              <a:t>Küresel Ölçekte Büyüme Dinamiğinde Etkenler</a:t>
            </a:r>
          </a:p>
          <a:p>
            <a:pPr marL="1257300" lvl="2" indent="-342900">
              <a:lnSpc>
                <a:spcPct val="150000"/>
              </a:lnSpc>
              <a:buFont typeface="+mj-lt"/>
              <a:buAutoNum type="alphaLcPeriod"/>
            </a:pPr>
            <a:r>
              <a:rPr lang="tr-TR" b="1" dirty="0" smtClean="0"/>
              <a:t>Gelecek Öngörüleri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tr-TR" b="1" dirty="0" smtClean="0">
                <a:solidFill>
                  <a:schemeClr val="bg1">
                    <a:lumMod val="65000"/>
                  </a:schemeClr>
                </a:solidFill>
              </a:rPr>
              <a:t>Türkiye  </a:t>
            </a:r>
            <a:r>
              <a:rPr lang="tr-TR" b="1" dirty="0">
                <a:solidFill>
                  <a:schemeClr val="bg1">
                    <a:lumMod val="65000"/>
                  </a:schemeClr>
                </a:solidFill>
              </a:rPr>
              <a:t>Güneş Enerjisinden Elektrik Enerjisi Üretme  Sektörünün </a:t>
            </a:r>
            <a:r>
              <a:rPr lang="tr-TR" b="1" dirty="0" smtClean="0">
                <a:solidFill>
                  <a:schemeClr val="bg1">
                    <a:lumMod val="65000"/>
                  </a:schemeClr>
                </a:solidFill>
              </a:rPr>
              <a:t>Dinamikleri</a:t>
            </a:r>
          </a:p>
          <a:p>
            <a:pPr marL="800100" lvl="1" indent="-342900">
              <a:buFont typeface="+mj-lt"/>
              <a:buAutoNum type="alphaLcPeriod"/>
            </a:pPr>
            <a:endParaRPr lang="tr-TR" dirty="0" smtClean="0"/>
          </a:p>
          <a:p>
            <a:pPr marL="800100" lvl="1" indent="-342900">
              <a:buFont typeface="+mj-lt"/>
              <a:buAutoNum type="alphaLcPeriod"/>
            </a:pPr>
            <a:endParaRPr lang="tr-TR" dirty="0" smtClean="0"/>
          </a:p>
          <a:p>
            <a:pPr marL="800100" lvl="1" indent="-342900">
              <a:buAutoNum type="alphaLcPeriod"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92772" y="107492"/>
            <a:ext cx="7851227" cy="659764"/>
          </a:xfrm>
          <a:prstGeom prst="rect">
            <a:avLst/>
          </a:prstGeom>
          <a:solidFill>
            <a:srgbClr val="6D8B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b="1" dirty="0"/>
              <a:t>GÜNEŞ </a:t>
            </a:r>
            <a:r>
              <a:rPr lang="tr-TR" sz="1600" b="1" dirty="0" smtClean="0"/>
              <a:t>ENERJİSİNDEN ELEKTRİK </a:t>
            </a:r>
            <a:r>
              <a:rPr lang="tr-TR" sz="1600" b="1" dirty="0"/>
              <a:t>ENERJİSİ ÜRETME SEKTÖRÜNDE </a:t>
            </a:r>
            <a:endParaRPr lang="tr-TR" sz="1600" b="1" dirty="0" smtClean="0"/>
          </a:p>
          <a:p>
            <a:pPr algn="ctr"/>
            <a:r>
              <a:rPr lang="tr-TR" sz="1600" b="1" dirty="0" smtClean="0"/>
              <a:t>OYUN </a:t>
            </a:r>
            <a:r>
              <a:rPr lang="tr-TR" sz="1600" b="1" dirty="0"/>
              <a:t>DEĞİŞTİRİCİ: DEPOLAMA</a:t>
            </a:r>
          </a:p>
        </p:txBody>
      </p:sp>
    </p:spTree>
    <p:extLst>
      <p:ext uri="{BB962C8B-B14F-4D97-AF65-F5344CB8AC3E}">
        <p14:creationId xmlns:p14="http://schemas.microsoft.com/office/powerpoint/2010/main" val="41834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2"/>
            <a:ext cx="2133600" cy="365126"/>
          </a:xfrm>
        </p:spPr>
        <p:txBody>
          <a:bodyPr/>
          <a:lstStyle/>
          <a:p>
            <a:fld id="{1207A712-E174-4AA4-B673-2076906EED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734" y="4248048"/>
            <a:ext cx="8784121" cy="584775"/>
          </a:xfrm>
          <a:prstGeom prst="rect">
            <a:avLst/>
          </a:prstGeom>
          <a:solidFill>
            <a:srgbClr val="6D8B9A"/>
          </a:solidFill>
        </p:spPr>
        <p:txBody>
          <a:bodyPr wrap="square" rtlCol="0">
            <a:spAutoFit/>
          </a:bodyPr>
          <a:lstStyle/>
          <a:p>
            <a:r>
              <a:rPr lang="tr-TR" sz="1400" dirty="0" smtClean="0">
                <a:solidFill>
                  <a:schemeClr val="bg1"/>
                </a:solidFill>
              </a:rPr>
              <a:t>Ölçüm Sayaçları, </a:t>
            </a:r>
            <a:r>
              <a:rPr lang="tr-TR" sz="1400" dirty="0" err="1" smtClean="0">
                <a:solidFill>
                  <a:schemeClr val="bg1"/>
                </a:solidFill>
              </a:rPr>
              <a:t>Ac</a:t>
            </a:r>
            <a:r>
              <a:rPr lang="tr-TR" sz="1400" dirty="0" smtClean="0">
                <a:solidFill>
                  <a:schemeClr val="bg1"/>
                </a:solidFill>
              </a:rPr>
              <a:t> </a:t>
            </a:r>
            <a:r>
              <a:rPr lang="tr-TR" sz="1400" dirty="0" err="1" smtClean="0">
                <a:solidFill>
                  <a:schemeClr val="bg1"/>
                </a:solidFill>
              </a:rPr>
              <a:t>İsolatörler</a:t>
            </a:r>
            <a:r>
              <a:rPr lang="tr-TR" sz="1400" dirty="0" smtClean="0">
                <a:solidFill>
                  <a:schemeClr val="bg1"/>
                </a:solidFill>
              </a:rPr>
              <a:t>, </a:t>
            </a:r>
            <a:r>
              <a:rPr lang="tr-TR" sz="1400" dirty="0" err="1" smtClean="0">
                <a:solidFill>
                  <a:schemeClr val="bg1"/>
                </a:solidFill>
              </a:rPr>
              <a:t>SigortaKutuları</a:t>
            </a:r>
            <a:r>
              <a:rPr lang="tr-TR" sz="1400" dirty="0" smtClean="0">
                <a:solidFill>
                  <a:schemeClr val="bg1"/>
                </a:solidFill>
              </a:rPr>
              <a:t>, </a:t>
            </a:r>
            <a:r>
              <a:rPr lang="tr-TR" sz="1400" dirty="0" err="1" smtClean="0">
                <a:solidFill>
                  <a:schemeClr val="bg1"/>
                </a:solidFill>
              </a:rPr>
              <a:t>Inverterler</a:t>
            </a:r>
            <a:r>
              <a:rPr lang="tr-TR" sz="1400" dirty="0" smtClean="0">
                <a:solidFill>
                  <a:schemeClr val="bg1"/>
                </a:solidFill>
              </a:rPr>
              <a:t>, Aküler, Yük </a:t>
            </a:r>
            <a:r>
              <a:rPr lang="tr-TR" sz="1400" dirty="0" err="1" smtClean="0">
                <a:solidFill>
                  <a:schemeClr val="bg1"/>
                </a:solidFill>
              </a:rPr>
              <a:t>Kontrolörleri,DC</a:t>
            </a:r>
            <a:r>
              <a:rPr lang="tr-TR" sz="1400" dirty="0" smtClean="0">
                <a:solidFill>
                  <a:schemeClr val="bg1"/>
                </a:solidFill>
              </a:rPr>
              <a:t> </a:t>
            </a:r>
            <a:r>
              <a:rPr lang="tr-TR" sz="1400" dirty="0" err="1" smtClean="0">
                <a:solidFill>
                  <a:schemeClr val="bg1"/>
                </a:solidFill>
              </a:rPr>
              <a:t>İsolatörler</a:t>
            </a:r>
            <a:r>
              <a:rPr lang="tr-TR" sz="1400" dirty="0" smtClean="0">
                <a:solidFill>
                  <a:schemeClr val="bg1"/>
                </a:solidFill>
              </a:rPr>
              <a:t>, Taşıyıcı </a:t>
            </a:r>
            <a:r>
              <a:rPr lang="tr-TR" sz="1400" dirty="0" err="1" smtClean="0">
                <a:solidFill>
                  <a:schemeClr val="bg1"/>
                </a:solidFill>
              </a:rPr>
              <a:t>Sehbalar</a:t>
            </a:r>
            <a:r>
              <a:rPr lang="tr-TR" sz="1400" dirty="0" smtClean="0">
                <a:solidFill>
                  <a:schemeClr val="bg1"/>
                </a:solidFill>
              </a:rPr>
              <a:t>, Kablolama,  İzleme Sistemleri</a:t>
            </a:r>
            <a:r>
              <a:rPr lang="tr-TR" dirty="0" smtClean="0">
                <a:solidFill>
                  <a:schemeClr val="bg1"/>
                </a:solidFill>
              </a:rPr>
              <a:t>, kurulum ,şebeke bağlantısı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110" y="346822"/>
            <a:ext cx="9109890" cy="400110"/>
          </a:xfrm>
          <a:prstGeom prst="rect">
            <a:avLst/>
          </a:prstGeom>
          <a:solidFill>
            <a:srgbClr val="6D8B9A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smtClean="0">
                <a:solidFill>
                  <a:schemeClr val="bg1"/>
                </a:solidFill>
              </a:rPr>
              <a:t>Güneş Enerjisi Santrallerinin  Bileşenleri ve  Değer Zinciri</a:t>
            </a:r>
            <a:endParaRPr lang="tr-TR" sz="1000" b="1" dirty="0" smtClean="0">
              <a:solidFill>
                <a:schemeClr val="bg1"/>
              </a:solidFill>
            </a:endParaRPr>
          </a:p>
        </p:txBody>
      </p:sp>
      <p:pic>
        <p:nvPicPr>
          <p:cNvPr id="6" name="Picture 2" descr="http://www.renewableenergyworld.com/assets/images/story/2010/7/1/0-producing-high-performance-thin-film-silicon-pv-pane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003" y="1637902"/>
            <a:ext cx="3192289" cy="225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1 Başlık"/>
          <p:cNvSpPr>
            <a:spLocks noGrp="1"/>
          </p:cNvSpPr>
          <p:nvPr>
            <p:ph type="title"/>
          </p:nvPr>
        </p:nvSpPr>
        <p:spPr>
          <a:xfrm>
            <a:off x="0" y="853440"/>
            <a:ext cx="4536504" cy="707975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tr-TR" sz="1600" b="1" dirty="0" smtClean="0">
                <a:solidFill>
                  <a:schemeClr val="bg1"/>
                </a:solidFill>
              </a:rPr>
              <a:t>Silisyum Kristal Dilim Tabanlı Güneş Gözesi ve   Modüller</a:t>
            </a:r>
            <a:endParaRPr lang="tr-TR" sz="1600" b="1" dirty="0">
              <a:solidFill>
                <a:schemeClr val="bg1"/>
              </a:solidFill>
            </a:endParaRPr>
          </a:p>
        </p:txBody>
      </p:sp>
      <p:sp>
        <p:nvSpPr>
          <p:cNvPr id="11" name="1 Başlık"/>
          <p:cNvSpPr txBox="1">
            <a:spLocks/>
          </p:cNvSpPr>
          <p:nvPr/>
        </p:nvSpPr>
        <p:spPr>
          <a:xfrm>
            <a:off x="4614871" y="856973"/>
            <a:ext cx="4419036" cy="671981"/>
          </a:xfrm>
          <a:prstGeom prst="rect">
            <a:avLst/>
          </a:prstGeom>
          <a:solidFill>
            <a:srgbClr val="002060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b="1" dirty="0" smtClean="0">
                <a:solidFill>
                  <a:schemeClr val="bg1"/>
                </a:solidFill>
              </a:rPr>
              <a:t>İnce Film Güneş Gözeleri ve Modüller</a:t>
            </a:r>
            <a:endParaRPr lang="tr-TR" sz="2000" b="1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55789" t="15728" r="1026" b="5630"/>
          <a:stretch/>
        </p:blipFill>
        <p:spPr>
          <a:xfrm>
            <a:off x="2681467" y="5078810"/>
            <a:ext cx="1009464" cy="7903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62590" t="25488" b="15661"/>
          <a:stretch/>
        </p:blipFill>
        <p:spPr>
          <a:xfrm>
            <a:off x="3821435" y="5077706"/>
            <a:ext cx="1196174" cy="7914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57328" t="8167" r="1286" b="4877"/>
          <a:stretch/>
        </p:blipFill>
        <p:spPr>
          <a:xfrm>
            <a:off x="5036459" y="5108706"/>
            <a:ext cx="975665" cy="7950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66322" t="20855" r="-1720" b="17716"/>
          <a:stretch/>
        </p:blipFill>
        <p:spPr>
          <a:xfrm>
            <a:off x="7749455" y="5064279"/>
            <a:ext cx="1160113" cy="7839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l="61272" t="18293" r="-91" b="15866"/>
          <a:stretch/>
        </p:blipFill>
        <p:spPr>
          <a:xfrm>
            <a:off x="6363137" y="5081456"/>
            <a:ext cx="1233165" cy="778841"/>
          </a:xfrm>
          <a:prstGeom prst="rect">
            <a:avLst/>
          </a:prstGeom>
        </p:spPr>
      </p:pic>
      <p:pic>
        <p:nvPicPr>
          <p:cNvPr id="18" name="Picture 2" descr="https://encrypted-tbn2.gstatic.com/images?q=tbn:ANd9GcTjoRf98-i06JaV9LXS8dmYHbbCtgcVb6YdIKysR7HEnfP-BbR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571" y="5078810"/>
            <a:ext cx="1127205" cy="83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488" y="5078810"/>
            <a:ext cx="899610" cy="819198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1048"/>
            <a:ext cx="4871136" cy="1617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318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41" y="717023"/>
            <a:ext cx="8886306" cy="53845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7309" y="1637299"/>
            <a:ext cx="1419223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100" b="1" dirty="0" smtClean="0"/>
              <a:t>BİRİNCİL ENERJİ KAYNAĞI</a:t>
            </a:r>
            <a:endParaRPr lang="tr-TR" sz="11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53810" y="2675607"/>
            <a:ext cx="14192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>
                <a:solidFill>
                  <a:schemeClr val="bg1"/>
                </a:solidFill>
              </a:rPr>
              <a:t>ENERJİ TAŞIYICI</a:t>
            </a:r>
            <a:endParaRPr lang="tr-TR" sz="11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9119" y="3689568"/>
            <a:ext cx="14192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>
                <a:solidFill>
                  <a:schemeClr val="bg1"/>
                </a:solidFill>
              </a:rPr>
              <a:t>DÖNÜŞÜM TİPİ</a:t>
            </a:r>
            <a:endParaRPr lang="tr-TR" sz="11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5496" y="4616594"/>
            <a:ext cx="14192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>
                <a:solidFill>
                  <a:schemeClr val="bg1"/>
                </a:solidFill>
              </a:rPr>
              <a:t>KULLANILABİLİR ENERJİ AKIŞI</a:t>
            </a:r>
            <a:endParaRPr lang="tr-TR" sz="11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5494" y="5588205"/>
            <a:ext cx="14192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>
                <a:solidFill>
                  <a:schemeClr val="bg1"/>
                </a:solidFill>
              </a:rPr>
              <a:t>ENERJİ SEKTÖRLERİ</a:t>
            </a:r>
            <a:endParaRPr lang="tr-TR" sz="1100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38926" y="1634226"/>
            <a:ext cx="823323" cy="43088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tr-TR" sz="1100" b="1" dirty="0" smtClean="0"/>
              <a:t>Nükleer</a:t>
            </a:r>
          </a:p>
          <a:p>
            <a:pPr algn="ctr"/>
            <a:r>
              <a:rPr lang="tr-TR" sz="1100" b="1" dirty="0" smtClean="0"/>
              <a:t>Yakıtlar</a:t>
            </a:r>
            <a:endParaRPr lang="tr-TR" sz="1100" b="1" dirty="0"/>
          </a:p>
        </p:txBody>
      </p:sp>
      <p:sp>
        <p:nvSpPr>
          <p:cNvPr id="11" name="Rectangle 10"/>
          <p:cNvSpPr/>
          <p:nvPr/>
        </p:nvSpPr>
        <p:spPr>
          <a:xfrm>
            <a:off x="2834276" y="1634226"/>
            <a:ext cx="823323" cy="43088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tr-TR" sz="1100" b="1" dirty="0" smtClean="0"/>
              <a:t>Fosil</a:t>
            </a:r>
          </a:p>
          <a:p>
            <a:pPr algn="ctr"/>
            <a:r>
              <a:rPr lang="tr-TR" sz="1100" b="1" dirty="0" smtClean="0"/>
              <a:t>Yakıtlar</a:t>
            </a:r>
            <a:endParaRPr lang="tr-TR" sz="1100" b="1" dirty="0"/>
          </a:p>
        </p:txBody>
      </p:sp>
      <p:sp>
        <p:nvSpPr>
          <p:cNvPr id="12" name="Rectangle 11"/>
          <p:cNvSpPr/>
          <p:nvPr/>
        </p:nvSpPr>
        <p:spPr>
          <a:xfrm>
            <a:off x="3686173" y="1718864"/>
            <a:ext cx="869202" cy="2616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tr-TR" sz="1100" b="1" dirty="0" smtClean="0"/>
              <a:t>Biyoenerji</a:t>
            </a:r>
            <a:endParaRPr lang="tr-TR" sz="1100" b="1" dirty="0"/>
          </a:p>
        </p:txBody>
      </p:sp>
      <p:sp>
        <p:nvSpPr>
          <p:cNvPr id="13" name="Rectangle 12"/>
          <p:cNvSpPr/>
          <p:nvPr/>
        </p:nvSpPr>
        <p:spPr>
          <a:xfrm>
            <a:off x="4499066" y="1634225"/>
            <a:ext cx="912519" cy="43088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tr-TR" sz="1100" b="1" dirty="0"/>
              <a:t>Jeotermal </a:t>
            </a:r>
            <a:r>
              <a:rPr lang="tr-TR" sz="1100" b="1" dirty="0" smtClean="0"/>
              <a:t>Enerji</a:t>
            </a:r>
            <a:endParaRPr lang="tr-TR" sz="1100" b="1" dirty="0"/>
          </a:p>
        </p:txBody>
      </p:sp>
      <p:sp>
        <p:nvSpPr>
          <p:cNvPr id="14" name="Rectangle 13"/>
          <p:cNvSpPr/>
          <p:nvPr/>
        </p:nvSpPr>
        <p:spPr>
          <a:xfrm>
            <a:off x="5294993" y="1643438"/>
            <a:ext cx="951320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tr-TR" sz="1000" b="1" dirty="0" smtClean="0"/>
              <a:t>Güneş Enerjisi</a:t>
            </a:r>
            <a:endParaRPr lang="tr-TR" sz="1000" b="1" dirty="0"/>
          </a:p>
        </p:txBody>
      </p:sp>
      <p:sp>
        <p:nvSpPr>
          <p:cNvPr id="15" name="Rectangle 14"/>
          <p:cNvSpPr/>
          <p:nvPr/>
        </p:nvSpPr>
        <p:spPr>
          <a:xfrm>
            <a:off x="6321567" y="1634224"/>
            <a:ext cx="823323" cy="43088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tr-TR" sz="1100" b="1" dirty="0"/>
              <a:t>Rüzgar Enerjisi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225462" y="1642536"/>
            <a:ext cx="802459" cy="43088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tr-TR" sz="1100" b="1" dirty="0" smtClean="0"/>
              <a:t>Hidrolik Enerji</a:t>
            </a:r>
            <a:endParaRPr lang="tr-TR" sz="1100" b="1" dirty="0"/>
          </a:p>
        </p:txBody>
      </p:sp>
      <p:sp>
        <p:nvSpPr>
          <p:cNvPr id="17" name="Rectangle 16"/>
          <p:cNvSpPr/>
          <p:nvPr/>
        </p:nvSpPr>
        <p:spPr>
          <a:xfrm>
            <a:off x="8148273" y="1636362"/>
            <a:ext cx="823323" cy="43088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tr-TR" sz="1100" b="1" dirty="0"/>
              <a:t>Okyanus </a:t>
            </a:r>
            <a:r>
              <a:rPr lang="tr-TR" sz="1100" b="1" dirty="0" smtClean="0"/>
              <a:t>Enerjisi</a:t>
            </a:r>
            <a:endParaRPr lang="tr-TR" sz="1100" b="1" dirty="0"/>
          </a:p>
        </p:txBody>
      </p:sp>
      <p:sp>
        <p:nvSpPr>
          <p:cNvPr id="18" name="Rectangle 17"/>
          <p:cNvSpPr/>
          <p:nvPr/>
        </p:nvSpPr>
        <p:spPr>
          <a:xfrm>
            <a:off x="6964876" y="3706194"/>
            <a:ext cx="1190625" cy="2616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tr-TR" sz="1100" b="1" dirty="0">
                <a:solidFill>
                  <a:schemeClr val="bg1"/>
                </a:solidFill>
              </a:rPr>
              <a:t>Kinetik Dönüşüm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955107" y="4676293"/>
            <a:ext cx="647700" cy="2616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tr-TR" sz="1100" b="1" dirty="0" smtClean="0">
                <a:solidFill>
                  <a:schemeClr val="bg1"/>
                </a:solidFill>
              </a:rPr>
              <a:t>İş</a:t>
            </a:r>
            <a:endParaRPr lang="tr-TR" sz="1100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156094" y="4684606"/>
            <a:ext cx="857250" cy="2616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tr-TR" sz="1100" b="1" dirty="0" smtClean="0">
                <a:solidFill>
                  <a:schemeClr val="bg1"/>
                </a:solidFill>
              </a:rPr>
              <a:t>Elektrik</a:t>
            </a:r>
            <a:endParaRPr lang="tr-TR" sz="1100" b="1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515683" y="4083297"/>
            <a:ext cx="617039" cy="2616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tr-TR" sz="1100" b="1" dirty="0" smtClean="0">
                <a:solidFill>
                  <a:schemeClr val="bg1"/>
                </a:solidFill>
              </a:rPr>
              <a:t>Isı</a:t>
            </a:r>
            <a:endParaRPr lang="tr-TR" sz="1100" b="1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157794" y="3637977"/>
            <a:ext cx="873878" cy="43088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tr-TR" sz="1100" b="1" dirty="0" smtClean="0">
                <a:solidFill>
                  <a:schemeClr val="bg1"/>
                </a:solidFill>
              </a:rPr>
              <a:t>Termal Dönüşüm</a:t>
            </a:r>
            <a:endParaRPr lang="tr-TR" sz="1100" b="1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462548" y="5610394"/>
            <a:ext cx="1156855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tr-TR" sz="1000" b="1" dirty="0">
                <a:solidFill>
                  <a:schemeClr val="bg1"/>
                </a:solidFill>
              </a:rPr>
              <a:t>Isı Tabanlı Enerji </a:t>
            </a:r>
            <a:r>
              <a:rPr lang="tr-TR" sz="1000" b="1" dirty="0" smtClean="0">
                <a:solidFill>
                  <a:schemeClr val="bg1"/>
                </a:solidFill>
              </a:rPr>
              <a:t>Sektörleri</a:t>
            </a:r>
            <a:endParaRPr lang="tr-TR" sz="1000" b="1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536425" y="5534651"/>
            <a:ext cx="1288324" cy="5078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tr-TR" sz="900" b="1" dirty="0">
                <a:solidFill>
                  <a:schemeClr val="bg1"/>
                </a:solidFill>
              </a:rPr>
              <a:t>Doğrudan Isıtma ve Aydınlatma </a:t>
            </a:r>
            <a:r>
              <a:rPr lang="tr-TR" sz="900" b="1" dirty="0" smtClean="0">
                <a:solidFill>
                  <a:schemeClr val="bg1"/>
                </a:solidFill>
              </a:rPr>
              <a:t>Sektörleri </a:t>
            </a:r>
            <a:endParaRPr lang="tr-TR" sz="900" b="1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26376" y="5602082"/>
            <a:ext cx="1303966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tr-TR" sz="1000" b="1" dirty="0">
                <a:solidFill>
                  <a:schemeClr val="bg1"/>
                </a:solidFill>
              </a:rPr>
              <a:t>Elektrik Enerjisi </a:t>
            </a:r>
            <a:r>
              <a:rPr lang="tr-TR" sz="1000" b="1" dirty="0" smtClean="0">
                <a:solidFill>
                  <a:schemeClr val="bg1"/>
                </a:solidFill>
              </a:rPr>
              <a:t>Üretme Sektörü</a:t>
            </a:r>
            <a:endParaRPr lang="tr-TR" sz="1000" b="1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749279" y="5618707"/>
            <a:ext cx="1286656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tr-TR" sz="1000" b="1" dirty="0">
                <a:solidFill>
                  <a:schemeClr val="bg1"/>
                </a:solidFill>
              </a:rPr>
              <a:t>Mekanik Enerji  </a:t>
            </a:r>
            <a:r>
              <a:rPr lang="tr-TR" sz="1000" b="1" dirty="0" smtClean="0">
                <a:solidFill>
                  <a:schemeClr val="bg1"/>
                </a:solidFill>
              </a:rPr>
              <a:t>Tabanlı sektörler</a:t>
            </a:r>
            <a:endParaRPr lang="tr-TR" sz="1000" b="1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820488" y="2609637"/>
            <a:ext cx="822960" cy="43088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tr-TR" sz="1100" b="1" dirty="0" smtClean="0">
                <a:solidFill>
                  <a:schemeClr val="bg1"/>
                </a:solidFill>
              </a:rPr>
              <a:t>Nükleer Yakıt</a:t>
            </a:r>
            <a:endParaRPr lang="tr-TR" sz="1100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565358" y="2636101"/>
            <a:ext cx="647326" cy="43088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tr-TR" sz="1100" b="1" dirty="0" smtClean="0">
                <a:solidFill>
                  <a:schemeClr val="bg1"/>
                </a:solidFill>
              </a:rPr>
              <a:t>Sıvı Yakıt</a:t>
            </a:r>
            <a:endParaRPr lang="tr-TR" sz="1100" b="1" dirty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310277" y="2625823"/>
            <a:ext cx="647326" cy="43088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tr-TR" sz="1100" b="1" dirty="0" smtClean="0">
                <a:solidFill>
                  <a:schemeClr val="bg1"/>
                </a:solidFill>
              </a:rPr>
              <a:t>Katı Yakıt</a:t>
            </a:r>
            <a:endParaRPr lang="tr-TR" sz="1100" b="1" dirty="0">
              <a:solidFill>
                <a:schemeClr val="bg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024106" y="2642888"/>
            <a:ext cx="647326" cy="43088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tr-TR" sz="1100" b="1" dirty="0" smtClean="0">
                <a:solidFill>
                  <a:schemeClr val="bg1"/>
                </a:solidFill>
              </a:rPr>
              <a:t>Gazlı Yakıt</a:t>
            </a:r>
            <a:endParaRPr lang="tr-TR" sz="1100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186462"/>
            <a:ext cx="9144000" cy="400110"/>
          </a:xfrm>
          <a:prstGeom prst="rect">
            <a:avLst/>
          </a:prstGeom>
          <a:solidFill>
            <a:srgbClr val="6D8B9A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smtClean="0">
                <a:solidFill>
                  <a:schemeClr val="bg1"/>
                </a:solidFill>
              </a:rPr>
              <a:t> </a:t>
            </a:r>
            <a:r>
              <a:rPr lang="tr-TR" b="1" dirty="0" smtClean="0">
                <a:solidFill>
                  <a:schemeClr val="bg1"/>
                </a:solidFill>
              </a:rPr>
              <a:t> Birincil Enerji  Kaynaklarından Kullanılabilir  Enerji Akışı  </a:t>
            </a:r>
            <a:endParaRPr lang="en-US" sz="1400" b="1" i="1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742836" y="1612359"/>
            <a:ext cx="0" cy="4284127"/>
          </a:xfrm>
          <a:prstGeom prst="line">
            <a:avLst/>
          </a:prstGeom>
          <a:ln w="317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657599" y="1628049"/>
            <a:ext cx="0" cy="4284127"/>
          </a:xfrm>
          <a:prstGeom prst="line">
            <a:avLst/>
          </a:prstGeom>
          <a:ln w="317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5916542" y="4319927"/>
            <a:ext cx="1440160" cy="792088"/>
          </a:xfrm>
          <a:prstGeom prst="ellipse">
            <a:avLst/>
          </a:prstGeom>
          <a:solidFill>
            <a:schemeClr val="bg1">
              <a:alpha val="0"/>
            </a:schemeClr>
          </a:solidFill>
          <a:ln w="603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Left Arrow Callout 1"/>
          <p:cNvSpPr/>
          <p:nvPr/>
        </p:nvSpPr>
        <p:spPr>
          <a:xfrm>
            <a:off x="6159062" y="2207172"/>
            <a:ext cx="346841" cy="1492469"/>
          </a:xfrm>
          <a:prstGeom prst="leftArrowCallou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tr-TR" sz="1600" dirty="0" err="1" smtClean="0">
                <a:solidFill>
                  <a:srgbClr val="002060"/>
                </a:solidFill>
              </a:rPr>
              <a:t>Fotovoltaik</a:t>
            </a:r>
            <a:endParaRPr lang="en-GB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3157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2"/>
            <a:ext cx="2133600" cy="365126"/>
          </a:xfrm>
        </p:spPr>
        <p:txBody>
          <a:bodyPr/>
          <a:lstStyle/>
          <a:p>
            <a:fld id="{1207A712-E174-4AA4-B673-2076906EED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0079" y="438133"/>
            <a:ext cx="7920880" cy="369332"/>
          </a:xfrm>
          <a:prstGeom prst="rect">
            <a:avLst/>
          </a:prstGeom>
          <a:solidFill>
            <a:srgbClr val="6D8B9A"/>
          </a:solidFill>
        </p:spPr>
        <p:txBody>
          <a:bodyPr wrap="square">
            <a:spAutoFit/>
          </a:bodyPr>
          <a:lstStyle/>
          <a:p>
            <a:r>
              <a:rPr lang="tr-TR" b="1" dirty="0" smtClean="0">
                <a:solidFill>
                  <a:schemeClr val="bg1"/>
                </a:solidFill>
              </a:rPr>
              <a:t>Teknolojilere Göre En iyi  Göze  verimliliklerinin  Yıllar içindeki gelişimi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664" y="1201609"/>
            <a:ext cx="8353425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8815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32144" y="338033"/>
            <a:ext cx="5400600" cy="646331"/>
          </a:xfrm>
          <a:prstGeom prst="rect">
            <a:avLst/>
          </a:prstGeom>
          <a:solidFill>
            <a:srgbClr val="6D8B9A"/>
          </a:solidFill>
        </p:spPr>
        <p:txBody>
          <a:bodyPr wrap="square">
            <a:spAutoFit/>
          </a:bodyPr>
          <a:lstStyle/>
          <a:p>
            <a:r>
              <a:rPr lang="tr-TR" b="1" dirty="0" smtClean="0">
                <a:solidFill>
                  <a:schemeClr val="bg1"/>
                </a:solidFill>
              </a:rPr>
              <a:t>Teknolojilere Göre En iyi  Göze ve Modül </a:t>
            </a:r>
          </a:p>
          <a:p>
            <a:r>
              <a:rPr lang="tr-TR" b="1" dirty="0" smtClean="0">
                <a:solidFill>
                  <a:schemeClr val="bg1"/>
                </a:solidFill>
              </a:rPr>
              <a:t>Laboratuvar Verimlilikleri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7" name="Picture 2" descr="http://www.dupont.com/content/dam/assets/products-and-services/solar-photovoltaic-materials/images/PV-Schematic-2x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8" r="8928" b="7143"/>
          <a:stretch/>
        </p:blipFill>
        <p:spPr bwMode="auto">
          <a:xfrm>
            <a:off x="107504" y="836712"/>
            <a:ext cx="2520280" cy="136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-105580" y="2927127"/>
            <a:ext cx="2742839" cy="13399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tr-TR" sz="1200" dirty="0" err="1" smtClean="0"/>
              <a:t>Hetero</a:t>
            </a:r>
            <a:r>
              <a:rPr lang="tr-TR" sz="1200" dirty="0" smtClean="0"/>
              <a:t>-eklem Arka Kontak yapısında Silisyum Güneş Gözeleri Rekor Verimlilik</a:t>
            </a:r>
          </a:p>
          <a:p>
            <a:pPr marL="0" indent="0">
              <a:buNone/>
            </a:pPr>
            <a:r>
              <a:rPr lang="tr-TR" sz="1200" dirty="0" smtClean="0"/>
              <a:t> </a:t>
            </a:r>
            <a:r>
              <a:rPr lang="tr-TR" sz="1600" b="1" dirty="0" smtClean="0"/>
              <a:t>%26.6 </a:t>
            </a:r>
            <a:r>
              <a:rPr lang="tr-TR" sz="1200" i="1" dirty="0" smtClean="0"/>
              <a:t>(</a:t>
            </a:r>
            <a:r>
              <a:rPr lang="en-US" sz="1200" i="1" dirty="0"/>
              <a:t>Kaneka </a:t>
            </a:r>
            <a:r>
              <a:rPr lang="en-US" sz="1200" i="1" dirty="0" smtClean="0"/>
              <a:t>Corporation</a:t>
            </a:r>
            <a:r>
              <a:rPr lang="tr-TR" sz="1200" i="1" dirty="0" smtClean="0"/>
              <a:t>)</a:t>
            </a:r>
          </a:p>
          <a:p>
            <a:pPr marL="0" indent="0">
              <a:buNone/>
            </a:pPr>
            <a:endParaRPr lang="tr-TR" sz="1200" dirty="0"/>
          </a:p>
          <a:p>
            <a:pPr marL="0" indent="0">
              <a:buNone/>
            </a:pPr>
            <a:r>
              <a:rPr lang="tr-TR" sz="1400" b="1" dirty="0" smtClean="0"/>
              <a:t> </a:t>
            </a:r>
            <a:r>
              <a:rPr lang="tr-TR" sz="1400" b="1" dirty="0"/>
              <a:t>T</a:t>
            </a:r>
            <a:r>
              <a:rPr lang="tr-TR" sz="1400" b="1" dirty="0" smtClean="0"/>
              <a:t>eorik en büyük değer  %29.1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2" descr="https://www.nextbigfuture.com/wp-content/uploads/2017/03/solarjapan26record.png?x7103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4" t="6091" r="13873" b="29137"/>
          <a:stretch/>
        </p:blipFill>
        <p:spPr bwMode="auto">
          <a:xfrm>
            <a:off x="154769" y="2009884"/>
            <a:ext cx="2896460" cy="63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7760" y="2644831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2017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2268" y="1812541"/>
            <a:ext cx="6741732" cy="377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1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7A712-E174-4AA4-B673-2076906EED7C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7666" y="382003"/>
            <a:ext cx="7589520" cy="400110"/>
          </a:xfrm>
          <a:prstGeom prst="rect">
            <a:avLst/>
          </a:prstGeom>
          <a:solidFill>
            <a:srgbClr val="6D8B9A"/>
          </a:solidFill>
        </p:spPr>
        <p:txBody>
          <a:bodyPr wrap="square" rtlCol="0">
            <a:spAutoFit/>
          </a:bodyPr>
          <a:lstStyle/>
          <a:p>
            <a:r>
              <a:rPr lang="tr-TR" sz="2000" b="1" dirty="0" smtClean="0">
                <a:solidFill>
                  <a:schemeClr val="bg1"/>
                </a:solidFill>
              </a:rPr>
              <a:t>Seçilmiş Ticari </a:t>
            </a:r>
            <a:r>
              <a:rPr lang="tr-TR" sz="2000" b="1" dirty="0" err="1" smtClean="0">
                <a:solidFill>
                  <a:schemeClr val="bg1"/>
                </a:solidFill>
              </a:rPr>
              <a:t>Fotovoltaik</a:t>
            </a:r>
            <a:r>
              <a:rPr lang="tr-TR" sz="2000" b="1" dirty="0" smtClean="0">
                <a:solidFill>
                  <a:schemeClr val="bg1"/>
                </a:solidFill>
              </a:rPr>
              <a:t> Modüllerin   Verimlilikleri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65132" y="6134986"/>
            <a:ext cx="724520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Graph: </a:t>
            </a:r>
            <a:r>
              <a:rPr lang="en-US" sz="1050" dirty="0" err="1"/>
              <a:t>Jochen</a:t>
            </a:r>
            <a:r>
              <a:rPr lang="en-US" sz="1050" dirty="0"/>
              <a:t> </a:t>
            </a:r>
            <a:r>
              <a:rPr lang="en-US" sz="1050" dirty="0" err="1"/>
              <a:t>Rentsch</a:t>
            </a:r>
            <a:r>
              <a:rPr lang="en-US" sz="1050" dirty="0"/>
              <a:t>, </a:t>
            </a:r>
            <a:r>
              <a:rPr lang="en-US" sz="1050" dirty="0" err="1"/>
              <a:t>Fraunhofer</a:t>
            </a:r>
            <a:r>
              <a:rPr lang="en-US" sz="1050" dirty="0"/>
              <a:t> ISE. Source: Company product data sheets. Last update: Nov. 2015.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466" y="1238742"/>
            <a:ext cx="7391400" cy="469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7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476" y="1071154"/>
            <a:ext cx="9057660" cy="50587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110" y="183436"/>
            <a:ext cx="9109890" cy="830997"/>
          </a:xfrm>
          <a:prstGeom prst="rect">
            <a:avLst/>
          </a:prstGeom>
          <a:solidFill>
            <a:srgbClr val="6D8B9A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Üretimdeki Hacim Artışına Bağlı Olarak Modül Maliyetlerdeki Azalma</a:t>
            </a:r>
          </a:p>
          <a:p>
            <a:pPr algn="ctr"/>
            <a:r>
              <a:rPr lang="tr-TR" sz="2400" b="1" dirty="0">
                <a:solidFill>
                  <a:schemeClr val="bg1"/>
                </a:solidFill>
              </a:rPr>
              <a:t> ( Öğrenme Eğrisi)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7462" y="3323138"/>
            <a:ext cx="29522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 smtClean="0"/>
              <a:t>İnce Film Teknolojileri</a:t>
            </a:r>
          </a:p>
          <a:p>
            <a:r>
              <a:rPr lang="tr-TR" sz="1600" b="1" dirty="0" smtClean="0"/>
              <a:t>2017 </a:t>
            </a:r>
            <a:r>
              <a:rPr lang="tr-TR" sz="1600" b="1" dirty="0"/>
              <a:t>yıl sonu Kümülatif  </a:t>
            </a:r>
            <a:r>
              <a:rPr lang="tr-TR" sz="1600" b="1" dirty="0" smtClean="0"/>
              <a:t>üretim </a:t>
            </a:r>
            <a:r>
              <a:rPr lang="tr-TR" sz="1600" b="1" dirty="0" smtClean="0"/>
              <a:t>33</a:t>
            </a:r>
            <a:r>
              <a:rPr lang="tr-TR" sz="1600" b="1" dirty="0" smtClean="0"/>
              <a:t>GWp</a:t>
            </a:r>
            <a:endParaRPr lang="tr-TR" sz="1600" b="1" dirty="0"/>
          </a:p>
          <a:p>
            <a:r>
              <a:rPr lang="en-US" sz="1600" b="1" dirty="0" smtClean="0"/>
              <a:t>(2006</a:t>
            </a:r>
            <a:r>
              <a:rPr lang="tr-TR" sz="1600" b="1" dirty="0"/>
              <a:t> </a:t>
            </a:r>
            <a:r>
              <a:rPr lang="tr-TR" sz="1600" b="1" dirty="0" smtClean="0"/>
              <a:t>-2</a:t>
            </a:r>
            <a:r>
              <a:rPr lang="en-US" sz="1600" b="1" dirty="0" smtClean="0"/>
              <a:t>01</a:t>
            </a:r>
            <a:r>
              <a:rPr lang="tr-TR" sz="1600" b="1" dirty="0" smtClean="0"/>
              <a:t>7</a:t>
            </a:r>
            <a:r>
              <a:rPr lang="en-US" sz="1600" b="1" dirty="0" smtClean="0"/>
              <a:t>) </a:t>
            </a:r>
            <a:r>
              <a:rPr lang="en-US" sz="1600" b="1" dirty="0"/>
              <a:t>LR 25</a:t>
            </a:r>
            <a:endParaRPr lang="en-US" sz="11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918857" y="1076946"/>
            <a:ext cx="23121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 smtClean="0"/>
              <a:t>Kristalli Silisyum Teknolojileri</a:t>
            </a:r>
          </a:p>
          <a:p>
            <a:r>
              <a:rPr lang="tr-TR" sz="1600" b="1" dirty="0" smtClean="0"/>
              <a:t>2017 </a:t>
            </a:r>
            <a:r>
              <a:rPr lang="tr-TR" sz="1600" b="1" dirty="0" smtClean="0"/>
              <a:t>yıl sonu Kümülatif  üretim </a:t>
            </a:r>
            <a:r>
              <a:rPr lang="tr-TR" sz="1600" b="1" dirty="0" smtClean="0"/>
              <a:t>405</a:t>
            </a:r>
            <a:r>
              <a:rPr lang="tr-TR" sz="1600" b="1" dirty="0" smtClean="0"/>
              <a:t> </a:t>
            </a:r>
            <a:r>
              <a:rPr lang="tr-TR" sz="1600" b="1" dirty="0" err="1" smtClean="0"/>
              <a:t>Gwp</a:t>
            </a:r>
            <a:endParaRPr lang="en-US" sz="1600" b="1" dirty="0"/>
          </a:p>
          <a:p>
            <a:r>
              <a:rPr lang="en-US" sz="1600" b="1" dirty="0" smtClean="0"/>
              <a:t>(2006 </a:t>
            </a:r>
            <a:r>
              <a:rPr lang="tr-TR" sz="1600" b="1" dirty="0" smtClean="0"/>
              <a:t>-</a:t>
            </a:r>
            <a:r>
              <a:rPr lang="en-US" sz="1600" b="1" dirty="0" smtClean="0"/>
              <a:t>201</a:t>
            </a:r>
            <a:r>
              <a:rPr lang="tr-TR" sz="1600" b="1" dirty="0" smtClean="0"/>
              <a:t>7</a:t>
            </a:r>
            <a:r>
              <a:rPr lang="en-US" sz="1600" b="1" dirty="0" smtClean="0"/>
              <a:t>) </a:t>
            </a:r>
            <a:r>
              <a:rPr lang="en-US" sz="1600" b="1" dirty="0"/>
              <a:t>LR 29</a:t>
            </a:r>
          </a:p>
        </p:txBody>
      </p:sp>
    </p:spTree>
    <p:extLst>
      <p:ext uri="{BB962C8B-B14F-4D97-AF65-F5344CB8AC3E}">
        <p14:creationId xmlns:p14="http://schemas.microsoft.com/office/powerpoint/2010/main" val="1239620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9 Metin kutusu"/>
          <p:cNvSpPr txBox="1">
            <a:spLocks noChangeArrowheads="1"/>
          </p:cNvSpPr>
          <p:nvPr/>
        </p:nvSpPr>
        <p:spPr bwMode="auto">
          <a:xfrm>
            <a:off x="360947" y="186918"/>
            <a:ext cx="80694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tr-TR" b="1" u="none" dirty="0" smtClean="0"/>
              <a:t> </a:t>
            </a:r>
            <a:endParaRPr lang="en-US" b="1" u="none" dirty="0"/>
          </a:p>
        </p:txBody>
      </p:sp>
      <p:sp>
        <p:nvSpPr>
          <p:cNvPr id="7" name="TextBox 6"/>
          <p:cNvSpPr txBox="1"/>
          <p:nvPr/>
        </p:nvSpPr>
        <p:spPr>
          <a:xfrm>
            <a:off x="1343025" y="6332528"/>
            <a:ext cx="79472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INTERNATIONAL </a:t>
            </a:r>
            <a:r>
              <a:rPr lang="en-US" sz="800" dirty="0"/>
              <a:t>TECHNOLOGY ROADMAP FOR PHOTOVOLTAICS (ITRPV) – </a:t>
            </a:r>
            <a:r>
              <a:rPr lang="tr-TR" sz="800" dirty="0" smtClean="0"/>
              <a:t>8th  Edition </a:t>
            </a:r>
            <a:r>
              <a:rPr lang="tr-TR" sz="800" dirty="0" err="1" smtClean="0"/>
              <a:t>September</a:t>
            </a:r>
            <a:r>
              <a:rPr lang="tr-TR" sz="800" dirty="0" smtClean="0"/>
              <a:t> 2017  Update </a:t>
            </a:r>
            <a:r>
              <a:rPr lang="tr-TR" sz="800" dirty="0" err="1" smtClean="0"/>
              <a:t>by</a:t>
            </a:r>
            <a:r>
              <a:rPr lang="tr-TR" sz="800" dirty="0" smtClean="0"/>
              <a:t> </a:t>
            </a:r>
            <a:r>
              <a:rPr lang="tr-TR" sz="800" dirty="0" err="1" smtClean="0"/>
              <a:t>M.Fisher</a:t>
            </a:r>
            <a:r>
              <a:rPr lang="tr-TR" sz="800" dirty="0" smtClean="0"/>
              <a:t> World Solar </a:t>
            </a:r>
            <a:r>
              <a:rPr lang="tr-TR" sz="800" dirty="0" err="1" smtClean="0"/>
              <a:t>Congress</a:t>
            </a:r>
            <a:r>
              <a:rPr lang="tr-TR" sz="800" dirty="0" smtClean="0"/>
              <a:t> </a:t>
            </a:r>
            <a:r>
              <a:rPr lang="tr-TR" sz="800" dirty="0" err="1" smtClean="0"/>
              <a:t>Shanghai</a:t>
            </a:r>
            <a:r>
              <a:rPr lang="tr-TR" sz="800" dirty="0" smtClean="0"/>
              <a:t>  5-6 </a:t>
            </a:r>
            <a:r>
              <a:rPr lang="tr-TR" sz="800" dirty="0" err="1" smtClean="0"/>
              <a:t>September</a:t>
            </a:r>
            <a:r>
              <a:rPr lang="tr-TR" sz="800" dirty="0" smtClean="0"/>
              <a:t> 2017</a:t>
            </a:r>
            <a:endParaRPr lang="tr-TR" sz="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8588" y="3877159"/>
            <a:ext cx="3466487" cy="21025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94" y="1030798"/>
            <a:ext cx="5084095" cy="38713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30" y="1856785"/>
            <a:ext cx="381000" cy="22193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15000" y="1030798"/>
            <a:ext cx="311617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u="sng" dirty="0" smtClean="0"/>
              <a:t>Maliyet Azalması </a:t>
            </a:r>
          </a:p>
          <a:p>
            <a:r>
              <a:rPr lang="tr-TR" b="1" dirty="0" smtClean="0"/>
              <a:t>01/2011-01/2016	%64</a:t>
            </a:r>
          </a:p>
          <a:p>
            <a:r>
              <a:rPr lang="tr-TR" i="1" dirty="0" smtClean="0"/>
              <a:t>01/2011-01/2012 	%40</a:t>
            </a:r>
          </a:p>
          <a:p>
            <a:endParaRPr lang="tr-TR" b="1" dirty="0" smtClean="0"/>
          </a:p>
          <a:p>
            <a:r>
              <a:rPr lang="tr-TR" b="1" dirty="0" smtClean="0"/>
              <a:t>01/2016-01/2017 	%36</a:t>
            </a:r>
          </a:p>
          <a:p>
            <a:r>
              <a:rPr lang="tr-TR" i="1" dirty="0" smtClean="0"/>
              <a:t>01/2017-08/2017	%5</a:t>
            </a:r>
            <a:endParaRPr lang="en-US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5979695" y="2966447"/>
            <a:ext cx="2851484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chemeClr val="bg1"/>
                </a:solidFill>
              </a:rPr>
              <a:t>AĞUSTOS 2017  0.35 $/</a:t>
            </a:r>
            <a:r>
              <a:rPr lang="tr-TR" b="1" dirty="0" err="1" smtClean="0">
                <a:solidFill>
                  <a:schemeClr val="bg1"/>
                </a:solidFill>
              </a:rPr>
              <a:t>Wp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1039" y="4998707"/>
            <a:ext cx="4888134" cy="1015663"/>
          </a:xfrm>
          <a:prstGeom prst="rect">
            <a:avLst/>
          </a:prstGeom>
          <a:solidFill>
            <a:srgbClr val="6D8B9A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>
                <a:solidFill>
                  <a:schemeClr val="bg1"/>
                </a:solidFill>
              </a:rPr>
              <a:t>Çok Kristalli Silisyum PV Modül Üretim Zincirinde Fiyat Kırınımının</a:t>
            </a:r>
          </a:p>
          <a:p>
            <a:pPr algn="ctr"/>
            <a:r>
              <a:rPr lang="tr-TR" sz="2000" b="1" dirty="0">
                <a:solidFill>
                  <a:schemeClr val="bg1"/>
                </a:solidFill>
              </a:rPr>
              <a:t> 2011-2017 Değişimi  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666" y="382003"/>
            <a:ext cx="7589520" cy="400110"/>
          </a:xfrm>
          <a:prstGeom prst="rect">
            <a:avLst/>
          </a:prstGeom>
          <a:solidFill>
            <a:srgbClr val="6D8B9A"/>
          </a:solidFill>
        </p:spPr>
        <p:txBody>
          <a:bodyPr wrap="square" rtlCol="0">
            <a:spAutoFit/>
          </a:bodyPr>
          <a:lstStyle/>
          <a:p>
            <a:r>
              <a:rPr lang="tr-TR" sz="2000" b="1" dirty="0" smtClean="0">
                <a:solidFill>
                  <a:schemeClr val="bg1"/>
                </a:solidFill>
              </a:rPr>
              <a:t>Çok Kristalli </a:t>
            </a:r>
            <a:r>
              <a:rPr lang="tr-TR" sz="2000" b="1" dirty="0" err="1" smtClean="0">
                <a:solidFill>
                  <a:schemeClr val="bg1"/>
                </a:solidFill>
              </a:rPr>
              <a:t>Fotovolatik</a:t>
            </a:r>
            <a:r>
              <a:rPr lang="tr-TR" sz="2000" b="1" dirty="0" smtClean="0">
                <a:solidFill>
                  <a:schemeClr val="bg1"/>
                </a:solidFill>
              </a:rPr>
              <a:t> Modül Fiyatları Değişimi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1207A712-E174-4AA4-B673-2076906EED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/>
          </p:nvPr>
        </p:nvGraphicFramePr>
        <p:xfrm>
          <a:off x="1689459" y="956442"/>
          <a:ext cx="528024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5674307" y="5252635"/>
            <a:ext cx="3394165" cy="13163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smtClean="0"/>
              <a:t>2017</a:t>
            </a:r>
          </a:p>
          <a:p>
            <a:pPr algn="ctr"/>
            <a:r>
              <a:rPr lang="tr-TR" sz="2000" dirty="0" smtClean="0"/>
              <a:t>FVGS Kurulum Maliyeti</a:t>
            </a:r>
          </a:p>
          <a:p>
            <a:pPr lvl="0" algn="ctr"/>
            <a:r>
              <a:rPr lang="tr-TR" sz="2000" dirty="0" smtClean="0"/>
              <a:t>0,8</a:t>
            </a:r>
            <a:r>
              <a:rPr lang="tr-TR" sz="2000" dirty="0"/>
              <a:t>- </a:t>
            </a:r>
            <a:r>
              <a:rPr lang="tr-TR" sz="2000" dirty="0" smtClean="0"/>
              <a:t>2,1 </a:t>
            </a:r>
            <a:r>
              <a:rPr lang="tr-TR" sz="2000" dirty="0"/>
              <a:t>$/</a:t>
            </a:r>
            <a:r>
              <a:rPr lang="tr-TR" sz="2000" dirty="0" err="1"/>
              <a:t>kWp</a:t>
            </a:r>
            <a:endParaRPr lang="en-US" sz="2000" dirty="0"/>
          </a:p>
          <a:p>
            <a:pPr algn="ctr"/>
            <a:r>
              <a:rPr lang="tr-TR" dirty="0" smtClean="0"/>
              <a:t> 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7" cstate="print"/>
          <a:srcRect l="79609" b="37733"/>
          <a:stretch/>
        </p:blipFill>
        <p:spPr bwMode="auto">
          <a:xfrm>
            <a:off x="592605" y="3742614"/>
            <a:ext cx="1011359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552" y="2758951"/>
            <a:ext cx="1029002" cy="10076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/>
          <a:srcRect l="55124"/>
          <a:stretch/>
        </p:blipFill>
        <p:spPr>
          <a:xfrm>
            <a:off x="676057" y="911744"/>
            <a:ext cx="884986" cy="8478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l="58321"/>
          <a:stretch/>
        </p:blipFill>
        <p:spPr>
          <a:xfrm>
            <a:off x="645660" y="1723585"/>
            <a:ext cx="905251" cy="9134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/>
          <a:srcRect l="58614"/>
          <a:stretch/>
        </p:blipFill>
        <p:spPr>
          <a:xfrm>
            <a:off x="7085265" y="911744"/>
            <a:ext cx="807790" cy="7569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/>
          <a:srcRect l="57624" t="1788" r="2391" b="-1788"/>
          <a:stretch/>
        </p:blipFill>
        <p:spPr>
          <a:xfrm>
            <a:off x="7055202" y="1677012"/>
            <a:ext cx="797308" cy="7893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/>
          <a:srcRect l="58787"/>
          <a:stretch/>
        </p:blipFill>
        <p:spPr>
          <a:xfrm>
            <a:off x="7086734" y="2290010"/>
            <a:ext cx="804851" cy="780434"/>
          </a:xfrm>
          <a:prstGeom prst="rect">
            <a:avLst/>
          </a:prstGeom>
        </p:spPr>
      </p:pic>
      <p:sp>
        <p:nvSpPr>
          <p:cNvPr id="2" name="Equal 1"/>
          <p:cNvSpPr/>
          <p:nvPr/>
        </p:nvSpPr>
        <p:spPr>
          <a:xfrm>
            <a:off x="4508863" y="5473975"/>
            <a:ext cx="914400" cy="914400"/>
          </a:xfrm>
          <a:prstGeom prst="mathEqua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9552" y="262585"/>
            <a:ext cx="8456222" cy="461665"/>
          </a:xfrm>
          <a:prstGeom prst="rect">
            <a:avLst/>
          </a:prstGeom>
          <a:solidFill>
            <a:srgbClr val="6D8B9A"/>
          </a:solidFill>
        </p:spPr>
        <p:txBody>
          <a:bodyPr wrap="square" rtlCol="0">
            <a:spAutoFit/>
          </a:bodyPr>
          <a:lstStyle/>
          <a:p>
            <a:r>
              <a:rPr lang="tr-TR" sz="2400" b="1">
                <a:solidFill>
                  <a:schemeClr val="bg1"/>
                </a:solidFill>
              </a:rPr>
              <a:t>2017 Fotovoltaik Güç  Sistemleri Maliyetlerinde  Bileşenlerin Payı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81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1207A712-E174-4AA4-B673-2076906EED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https://www.greentechmedia.com/content/images/reports/pvpricing_h22017_graphic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773748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60971" y="301135"/>
            <a:ext cx="8110649" cy="584775"/>
          </a:xfrm>
          <a:prstGeom prst="rect">
            <a:avLst/>
          </a:prstGeom>
          <a:solidFill>
            <a:srgbClr val="6D8B9A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>
                <a:solidFill>
                  <a:schemeClr val="bg1"/>
                </a:solidFill>
              </a:rPr>
              <a:t>2017 Seçilmiş </a:t>
            </a:r>
            <a:r>
              <a:rPr lang="tr-TR" sz="1600" b="1" dirty="0" smtClean="0">
                <a:solidFill>
                  <a:schemeClr val="bg1"/>
                </a:solidFill>
              </a:rPr>
              <a:t>Ülkelerde </a:t>
            </a:r>
            <a:r>
              <a:rPr lang="tr-TR" sz="1600" b="1" dirty="0" err="1" smtClean="0">
                <a:solidFill>
                  <a:schemeClr val="bg1"/>
                </a:solidFill>
              </a:rPr>
              <a:t>Fotovoltaik</a:t>
            </a:r>
            <a:r>
              <a:rPr lang="tr-TR" sz="1600" b="1" dirty="0" smtClean="0">
                <a:solidFill>
                  <a:schemeClr val="bg1"/>
                </a:solidFill>
              </a:rPr>
              <a:t> </a:t>
            </a:r>
            <a:r>
              <a:rPr lang="tr-TR" sz="1600" b="1" dirty="0">
                <a:solidFill>
                  <a:schemeClr val="bg1"/>
                </a:solidFill>
              </a:rPr>
              <a:t>Güç  Sistemleri </a:t>
            </a:r>
            <a:r>
              <a:rPr lang="tr-TR" sz="1600" b="1" dirty="0" smtClean="0">
                <a:solidFill>
                  <a:schemeClr val="bg1"/>
                </a:solidFill>
              </a:rPr>
              <a:t> Maliyetleri ve Bileşenlerinin Maliyetlerdeki Payı   </a:t>
            </a:r>
            <a:endParaRPr lang="en-US" sz="1600" b="1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187624" y="2276872"/>
            <a:ext cx="6840760" cy="0"/>
          </a:xfrm>
          <a:prstGeom prst="line">
            <a:avLst/>
          </a:prstGeom>
          <a:ln w="317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187624" y="4293096"/>
            <a:ext cx="6840760" cy="0"/>
          </a:xfrm>
          <a:prstGeom prst="line">
            <a:avLst/>
          </a:prstGeom>
          <a:ln w="317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512953" y="1860794"/>
            <a:ext cx="1630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1MWp Kurulu Maliyeti </a:t>
            </a:r>
          </a:p>
          <a:p>
            <a:r>
              <a:rPr lang="tr-TR" dirty="0" smtClean="0"/>
              <a:t>2,2  Milyon$ 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858943" y="3717032"/>
            <a:ext cx="11763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1MWp Kurulu Maliyeti </a:t>
            </a:r>
            <a:r>
              <a:rPr lang="tr-TR" dirty="0"/>
              <a:t>7</a:t>
            </a:r>
            <a:r>
              <a:rPr lang="tr-TR" dirty="0" smtClean="0"/>
              <a:t>50 Bin$ 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779912" y="2435404"/>
            <a:ext cx="35762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dirty="0" smtClean="0"/>
              <a:t>2</a:t>
            </a:r>
            <a:r>
              <a:rPr lang="tr-TR" sz="1200" b="1" dirty="0" smtClean="0"/>
              <a:t>017 (ilk Yarı)</a:t>
            </a:r>
          </a:p>
          <a:p>
            <a:r>
              <a:rPr lang="tr-TR" sz="1200" b="1" dirty="0" err="1" smtClean="0"/>
              <a:t>Fotovoltaik</a:t>
            </a:r>
            <a:r>
              <a:rPr lang="tr-TR" sz="1200" b="1" dirty="0" smtClean="0"/>
              <a:t> Sistem Maliyetleri   &gt; </a:t>
            </a:r>
            <a:r>
              <a:rPr lang="en-US" sz="1200" b="1" dirty="0"/>
              <a:t>$1.00 </a:t>
            </a:r>
            <a:r>
              <a:rPr lang="tr-TR" sz="1200" b="1" dirty="0" smtClean="0"/>
              <a:t>/</a:t>
            </a:r>
            <a:r>
              <a:rPr lang="en-US" sz="1200" b="1" dirty="0" smtClean="0"/>
              <a:t> watt</a:t>
            </a:r>
            <a:endParaRPr lang="tr-TR" sz="1200" b="1" dirty="0" smtClean="0"/>
          </a:p>
          <a:p>
            <a:endParaRPr lang="tr-TR" sz="1200" b="1" dirty="0"/>
          </a:p>
          <a:p>
            <a:r>
              <a:rPr lang="tr-TR" sz="1200" b="1" dirty="0" smtClean="0"/>
              <a:t> 10 Yıl Sonra (2027)  </a:t>
            </a:r>
          </a:p>
          <a:p>
            <a:r>
              <a:rPr lang="tr-TR" sz="1200" b="1" dirty="0" err="1"/>
              <a:t>Fotovoltaik</a:t>
            </a:r>
            <a:r>
              <a:rPr lang="tr-TR" sz="1200" b="1" dirty="0"/>
              <a:t> Sistem </a:t>
            </a:r>
            <a:r>
              <a:rPr lang="tr-TR" sz="1200" b="1" dirty="0" smtClean="0"/>
              <a:t>Maliyetleri    ???  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7886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3709"/>
          <a:stretch/>
        </p:blipFill>
        <p:spPr>
          <a:xfrm>
            <a:off x="326571" y="484436"/>
            <a:ext cx="7654834" cy="35084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0971" y="301135"/>
            <a:ext cx="8110649" cy="338554"/>
          </a:xfrm>
          <a:prstGeom prst="rect">
            <a:avLst/>
          </a:prstGeom>
          <a:solidFill>
            <a:srgbClr val="6D8B9A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 smtClean="0">
                <a:solidFill>
                  <a:schemeClr val="bg1"/>
                </a:solidFill>
              </a:rPr>
              <a:t>2010- 2017 </a:t>
            </a:r>
            <a:r>
              <a:rPr lang="tr-TR" sz="1600" b="1" dirty="0" err="1" smtClean="0">
                <a:solidFill>
                  <a:schemeClr val="bg1"/>
                </a:solidFill>
              </a:rPr>
              <a:t>Fotovoltaik</a:t>
            </a:r>
            <a:r>
              <a:rPr lang="tr-TR" sz="1600" b="1" dirty="0" smtClean="0">
                <a:solidFill>
                  <a:schemeClr val="bg1"/>
                </a:solidFill>
              </a:rPr>
              <a:t> </a:t>
            </a:r>
            <a:r>
              <a:rPr lang="tr-TR" sz="1600" b="1" dirty="0">
                <a:solidFill>
                  <a:schemeClr val="bg1"/>
                </a:solidFill>
              </a:rPr>
              <a:t>Güç  Sistemleri </a:t>
            </a:r>
            <a:r>
              <a:rPr lang="tr-TR" sz="1600" b="1" dirty="0" smtClean="0">
                <a:solidFill>
                  <a:schemeClr val="bg1"/>
                </a:solidFill>
              </a:rPr>
              <a:t> Yıllık Kurulumun  Ülkelere Dağılımı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9379" y="3267211"/>
            <a:ext cx="3461112" cy="3272442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1058091" y="4049487"/>
            <a:ext cx="4402183" cy="2403566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2017 Toplam Küresel </a:t>
            </a:r>
            <a:r>
              <a:rPr lang="tr-TR" dirty="0" err="1" smtClean="0"/>
              <a:t>Fotovoltaik</a:t>
            </a:r>
            <a:r>
              <a:rPr lang="tr-TR" dirty="0" smtClean="0"/>
              <a:t> Güç Sistemi </a:t>
            </a:r>
          </a:p>
          <a:p>
            <a:pPr algn="ctr"/>
            <a:r>
              <a:rPr lang="tr-TR" dirty="0" smtClean="0"/>
              <a:t>415GWp</a:t>
            </a:r>
          </a:p>
          <a:p>
            <a:pPr algn="ctr"/>
            <a:r>
              <a:rPr lang="tr-TR" sz="1400" dirty="0" smtClean="0"/>
              <a:t>(%95 Kristalli Silisyum PV Modül)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21213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86" y="1066872"/>
            <a:ext cx="4650449" cy="26384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64535" y="2435473"/>
            <a:ext cx="17269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50" dirty="0" err="1"/>
              <a:t>Up</a:t>
            </a:r>
            <a:r>
              <a:rPr lang="tr-TR" sz="1050" dirty="0"/>
              <a:t> </a:t>
            </a:r>
            <a:r>
              <a:rPr lang="tr-TR" sz="1050" dirty="0" err="1"/>
              <a:t>to</a:t>
            </a:r>
            <a:r>
              <a:rPr lang="tr-TR" sz="1050" dirty="0"/>
              <a:t> 2012  ~100 GW</a:t>
            </a:r>
            <a:endParaRPr lang="en-US" sz="1050" dirty="0"/>
          </a:p>
        </p:txBody>
      </p:sp>
      <p:cxnSp>
        <p:nvCxnSpPr>
          <p:cNvPr id="12" name="Straight Connector 11"/>
          <p:cNvCxnSpPr/>
          <p:nvPr/>
        </p:nvCxnSpPr>
        <p:spPr>
          <a:xfrm flipH="1" flipV="1">
            <a:off x="766514" y="1481589"/>
            <a:ext cx="4164678" cy="2"/>
          </a:xfrm>
          <a:prstGeom prst="line">
            <a:avLst/>
          </a:prstGeom>
          <a:ln w="34925" cap="flat" cmpd="sng" algn="ctr">
            <a:solidFill>
              <a:schemeClr val="accent2">
                <a:alpha val="99000"/>
              </a:schemeClr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914959" y="1475355"/>
            <a:ext cx="4" cy="1564871"/>
          </a:xfrm>
          <a:prstGeom prst="line">
            <a:avLst/>
          </a:prstGeom>
          <a:ln w="34925" cap="flat" cmpd="sng" algn="ctr">
            <a:solidFill>
              <a:schemeClr val="accent2">
                <a:alpha val="99000"/>
              </a:schemeClr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924956" y="1494057"/>
            <a:ext cx="6235" cy="1558637"/>
          </a:xfrm>
          <a:prstGeom prst="line">
            <a:avLst/>
          </a:prstGeom>
          <a:ln w="34925" cap="flat" cmpd="sng" algn="ctr">
            <a:solidFill>
              <a:schemeClr val="accent2">
                <a:alpha val="99000"/>
              </a:schemeClr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3933663" y="3033992"/>
            <a:ext cx="997527" cy="12469"/>
          </a:xfrm>
          <a:prstGeom prst="line">
            <a:avLst/>
          </a:prstGeom>
          <a:ln w="34925" cap="flat" cmpd="sng" algn="ctr">
            <a:solidFill>
              <a:schemeClr val="accent2">
                <a:alpha val="99000"/>
              </a:schemeClr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059538" y="2634979"/>
            <a:ext cx="2830484" cy="0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8" name="Right Arrow 27"/>
          <p:cNvSpPr/>
          <p:nvPr/>
        </p:nvSpPr>
        <p:spPr>
          <a:xfrm>
            <a:off x="1651819" y="1618750"/>
            <a:ext cx="2132215" cy="785552"/>
          </a:xfrm>
          <a:prstGeom prst="rightArrow">
            <a:avLst/>
          </a:prstGeom>
          <a:solidFill>
            <a:srgbClr val="6D8B9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825" dirty="0" smtClean="0">
                <a:solidFill>
                  <a:schemeClr val="bg1"/>
                </a:solidFill>
                <a:latin typeface="AvenirNextLTW01-Regular"/>
              </a:rPr>
              <a:t>~%</a:t>
            </a:r>
            <a:r>
              <a:rPr lang="tr-TR" sz="825" b="1" dirty="0" smtClean="0">
                <a:solidFill>
                  <a:schemeClr val="bg1"/>
                </a:solidFill>
                <a:latin typeface="AvenirNextLTW01-Regular"/>
              </a:rPr>
              <a:t>75</a:t>
            </a:r>
            <a:r>
              <a:rPr lang="en-US" sz="825" b="1" dirty="0">
                <a:solidFill>
                  <a:schemeClr val="bg1"/>
                </a:solidFill>
                <a:latin typeface="AvenirNextLTW01-Regular"/>
              </a:rPr>
              <a:t>% </a:t>
            </a:r>
            <a:r>
              <a:rPr lang="tr-TR" sz="825" b="1" dirty="0" smtClean="0">
                <a:solidFill>
                  <a:schemeClr val="bg1"/>
                </a:solidFill>
                <a:latin typeface="AvenirNextLTW01-Regular"/>
              </a:rPr>
              <a:t>Dünya PV </a:t>
            </a:r>
            <a:r>
              <a:rPr lang="tr-TR" sz="825" b="1" dirty="0" err="1" smtClean="0">
                <a:solidFill>
                  <a:schemeClr val="bg1"/>
                </a:solidFill>
                <a:latin typeface="AvenirNextLTW01-Regular"/>
              </a:rPr>
              <a:t>Kpasitesi</a:t>
            </a:r>
            <a:r>
              <a:rPr lang="tr-TR" sz="825" b="1" dirty="0" smtClean="0">
                <a:solidFill>
                  <a:schemeClr val="bg1"/>
                </a:solidFill>
                <a:latin typeface="AvenirNextLTW01-Regular"/>
              </a:rPr>
              <a:t> son 5 yıl içinde  kurulmuştur.</a:t>
            </a:r>
            <a:endParaRPr lang="tr-TR" sz="825" b="1" dirty="0">
              <a:solidFill>
                <a:schemeClr val="bg1"/>
              </a:solidFill>
              <a:latin typeface="AvenirNextLTW01-Regular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452" y="3792201"/>
            <a:ext cx="4334004" cy="2414452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H="1" flipV="1">
            <a:off x="8726634" y="5594169"/>
            <a:ext cx="89015" cy="13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2173951" y="5227216"/>
            <a:ext cx="1156826" cy="3818"/>
          </a:xfrm>
          <a:prstGeom prst="line">
            <a:avLst/>
          </a:prstGeom>
          <a:ln w="34925" cap="flat" cmpd="sng" algn="ctr">
            <a:solidFill>
              <a:schemeClr val="accent2">
                <a:alpha val="99000"/>
              </a:schemeClr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2177386" y="5748501"/>
            <a:ext cx="1178329" cy="12469"/>
          </a:xfrm>
          <a:prstGeom prst="line">
            <a:avLst/>
          </a:prstGeom>
          <a:ln w="34925" cap="flat" cmpd="sng" algn="ctr">
            <a:solidFill>
              <a:schemeClr val="accent2">
                <a:alpha val="99000"/>
              </a:schemeClr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171151" y="5237268"/>
            <a:ext cx="381" cy="541388"/>
          </a:xfrm>
          <a:prstGeom prst="line">
            <a:avLst/>
          </a:prstGeom>
          <a:ln w="34925" cap="flat" cmpd="sng" algn="ctr">
            <a:solidFill>
              <a:schemeClr val="accent2">
                <a:alpha val="99000"/>
              </a:schemeClr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306135" y="4023313"/>
            <a:ext cx="297" cy="1509947"/>
          </a:xfrm>
          <a:prstGeom prst="line">
            <a:avLst/>
          </a:prstGeom>
          <a:ln w="34925" cap="flat" cmpd="sng" algn="ctr">
            <a:solidFill>
              <a:schemeClr val="accent2">
                <a:alpha val="99000"/>
              </a:schemeClr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396018" y="122161"/>
            <a:ext cx="7747982" cy="461665"/>
          </a:xfrm>
          <a:prstGeom prst="rect">
            <a:avLst/>
          </a:prstGeom>
          <a:solidFill>
            <a:srgbClr val="6D8B9A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</a:rPr>
              <a:t>Küresel Ölçekte Güneş Enerjisi Santrallerinin Yıllık Kurulumu  </a:t>
            </a:r>
          </a:p>
          <a:p>
            <a:pPr algn="ctr"/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smtClean="0">
                <a:solidFill>
                  <a:schemeClr val="bg1"/>
                </a:solidFill>
              </a:rPr>
              <a:t>2010-2017 </a:t>
            </a:r>
            <a:r>
              <a:rPr lang="tr-TR" sz="1200" b="1" dirty="0">
                <a:solidFill>
                  <a:schemeClr val="bg1"/>
                </a:solidFill>
              </a:rPr>
              <a:t>Gelişimi ve </a:t>
            </a:r>
            <a:r>
              <a:rPr lang="tr-TR" sz="1200" b="1" dirty="0" smtClean="0">
                <a:solidFill>
                  <a:schemeClr val="bg1"/>
                </a:solidFill>
              </a:rPr>
              <a:t>2018-2022  </a:t>
            </a:r>
            <a:r>
              <a:rPr lang="tr-TR" sz="1200" b="1" dirty="0">
                <a:solidFill>
                  <a:schemeClr val="bg1"/>
                </a:solidFill>
              </a:rPr>
              <a:t>Projeksiyonu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946132" y="1489901"/>
            <a:ext cx="78555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50" dirty="0"/>
              <a:t> </a:t>
            </a:r>
            <a:r>
              <a:rPr lang="tr-TR" sz="900" dirty="0"/>
              <a:t>2013-2017  </a:t>
            </a:r>
            <a:r>
              <a:rPr lang="tr-TR" sz="1050" dirty="0"/>
              <a:t>~300 GW</a:t>
            </a:r>
            <a:endParaRPr lang="en-US" sz="1050" dirty="0"/>
          </a:p>
        </p:txBody>
      </p:sp>
      <p:cxnSp>
        <p:nvCxnSpPr>
          <p:cNvPr id="29" name="Straight Connector 28"/>
          <p:cNvCxnSpPr/>
          <p:nvPr/>
        </p:nvCxnSpPr>
        <p:spPr>
          <a:xfrm flipH="1" flipV="1">
            <a:off x="3348124" y="4042059"/>
            <a:ext cx="1366722" cy="7974"/>
          </a:xfrm>
          <a:prstGeom prst="line">
            <a:avLst/>
          </a:prstGeom>
          <a:ln w="34925" cap="flat" cmpd="sng" algn="ctr">
            <a:solidFill>
              <a:schemeClr val="accent2">
                <a:alpha val="99000"/>
              </a:schemeClr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3359576" y="4580563"/>
            <a:ext cx="1309253" cy="12470"/>
          </a:xfrm>
          <a:prstGeom prst="line">
            <a:avLst/>
          </a:prstGeom>
          <a:ln w="34925" cap="flat" cmpd="sng" algn="ctr">
            <a:solidFill>
              <a:schemeClr val="accent2">
                <a:alpha val="99000"/>
              </a:schemeClr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 flipV="1">
            <a:off x="3391341" y="4345431"/>
            <a:ext cx="1317567" cy="2079"/>
          </a:xfrm>
          <a:prstGeom prst="line">
            <a:avLst/>
          </a:prstGeom>
          <a:ln w="34925" cap="flat" cmpd="sng" algn="ctr">
            <a:solidFill>
              <a:schemeClr val="accent2">
                <a:alpha val="99000"/>
              </a:schemeClr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666946" y="4506344"/>
            <a:ext cx="76684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25" b="1" dirty="0"/>
              <a:t>~800 </a:t>
            </a:r>
            <a:r>
              <a:rPr lang="tr-TR" sz="825" b="1" dirty="0" err="1"/>
              <a:t>GWp</a:t>
            </a:r>
            <a:endParaRPr lang="en-US" sz="825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2540475" y="4267649"/>
            <a:ext cx="831273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25" b="1" dirty="0"/>
              <a:t>~ 1000 </a:t>
            </a:r>
            <a:r>
              <a:rPr lang="tr-TR" sz="825" b="1" dirty="0" err="1"/>
              <a:t>GWp</a:t>
            </a:r>
            <a:endParaRPr lang="en-US" sz="825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2574615" y="3978484"/>
            <a:ext cx="800101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25" b="1" dirty="0"/>
              <a:t>~ 1300 </a:t>
            </a:r>
            <a:r>
              <a:rPr lang="tr-TR" sz="825" b="1" dirty="0" err="1"/>
              <a:t>GWp</a:t>
            </a:r>
            <a:endParaRPr lang="en-US" sz="825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2769072" y="3784324"/>
            <a:ext cx="591685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25" b="1" dirty="0"/>
              <a:t>2022</a:t>
            </a:r>
            <a:endParaRPr lang="en-US" sz="825" b="1" dirty="0"/>
          </a:p>
        </p:txBody>
      </p:sp>
      <p:sp>
        <p:nvSpPr>
          <p:cNvPr id="39" name="Content Placeholder 2"/>
          <p:cNvSpPr txBox="1">
            <a:spLocks/>
          </p:cNvSpPr>
          <p:nvPr/>
        </p:nvSpPr>
        <p:spPr>
          <a:xfrm>
            <a:off x="5607890" y="1299378"/>
            <a:ext cx="3168352" cy="269289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439501" indent="-439501" algn="l" defTabSz="586003" rtl="0" eaLnBrk="1" latinLnBrk="0" hangingPunct="1">
              <a:spcBef>
                <a:spcPct val="20000"/>
              </a:spcBef>
              <a:buFont typeface="Arial"/>
              <a:buChar char="•"/>
              <a:defRPr sz="40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52254" indent="-366251" algn="l" defTabSz="586003" rtl="0" eaLnBrk="1" latinLnBrk="0" hangingPunct="1">
              <a:spcBef>
                <a:spcPct val="20000"/>
              </a:spcBef>
              <a:buFont typeface="Arial"/>
              <a:buChar char="–"/>
              <a:defRPr sz="35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65005" indent="-293000" algn="l" defTabSz="586003" rtl="0" eaLnBrk="1" latinLnBrk="0" hangingPunct="1">
              <a:spcBef>
                <a:spcPct val="20000"/>
              </a:spcBef>
              <a:buFont typeface="Arial"/>
              <a:buChar char="•"/>
              <a:defRPr sz="3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1009" indent="-293000" algn="l" defTabSz="586003" rtl="0" eaLnBrk="1" latinLnBrk="0" hangingPunct="1">
              <a:spcBef>
                <a:spcPct val="20000"/>
              </a:spcBef>
              <a:buFont typeface="Arial"/>
              <a:buChar char="–"/>
              <a:defRPr sz="25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37010" indent="-293000" algn="l" defTabSz="586003" rtl="0" eaLnBrk="1" latinLnBrk="0" hangingPunct="1">
              <a:spcBef>
                <a:spcPct val="20000"/>
              </a:spcBef>
              <a:buFont typeface="Arial"/>
              <a:buChar char="»"/>
              <a:defRPr sz="25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23013" indent="-293000" algn="l" defTabSz="586003" rtl="0" eaLnBrk="1" latinLnBrk="0" hangingPunct="1">
              <a:spcBef>
                <a:spcPct val="20000"/>
              </a:spcBef>
              <a:buFont typeface="Arial"/>
              <a:buChar char="•"/>
              <a:defRPr sz="25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09016" indent="-293000" algn="l" defTabSz="586003" rtl="0" eaLnBrk="1" latinLnBrk="0" hangingPunct="1">
              <a:spcBef>
                <a:spcPct val="20000"/>
              </a:spcBef>
              <a:buFont typeface="Arial"/>
              <a:buChar char="•"/>
              <a:defRPr sz="25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95018" indent="-293000" algn="l" defTabSz="586003" rtl="0" eaLnBrk="1" latinLnBrk="0" hangingPunct="1">
              <a:spcBef>
                <a:spcPct val="20000"/>
              </a:spcBef>
              <a:buFont typeface="Arial"/>
              <a:buChar char="•"/>
              <a:defRPr sz="25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81021" indent="-293000" algn="l" defTabSz="586003" rtl="0" eaLnBrk="1" latinLnBrk="0" hangingPunct="1">
              <a:spcBef>
                <a:spcPct val="20000"/>
              </a:spcBef>
              <a:buFont typeface="Arial"/>
              <a:buChar char="•"/>
              <a:defRPr sz="25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tr-TR" sz="1800" b="1" smtClean="0"/>
              <a:t>2017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1800" b="1" i="1" smtClean="0"/>
              <a:t>Toplam Yıllık Kurulum  :</a:t>
            </a:r>
          </a:p>
          <a:p>
            <a:pPr marL="0" indent="0">
              <a:buFont typeface="Arial"/>
              <a:buNone/>
            </a:pPr>
            <a:r>
              <a:rPr lang="tr-TR" sz="1800" b="1" i="1" smtClean="0"/>
              <a:t>		&gt;100GWp </a:t>
            </a:r>
            <a:endParaRPr lang="en-US" sz="1800" b="1" smtClean="0"/>
          </a:p>
          <a:p>
            <a:pPr>
              <a:buFont typeface="Wingdings" panose="05000000000000000000" pitchFamily="2" charset="2"/>
              <a:buChar char="Ø"/>
            </a:pPr>
            <a:endParaRPr lang="tr-TR" sz="1800" b="1" smtClean="0"/>
          </a:p>
          <a:p>
            <a:pPr>
              <a:buFont typeface="Wingdings" panose="05000000000000000000" pitchFamily="2" charset="2"/>
              <a:buChar char="Ø"/>
            </a:pPr>
            <a:r>
              <a:rPr lang="tr-TR" sz="1800" b="1" smtClean="0"/>
              <a:t>Çin		</a:t>
            </a:r>
            <a:r>
              <a:rPr lang="tr-TR" sz="1800" b="1" i="1" smtClean="0"/>
              <a:t> ~ </a:t>
            </a:r>
            <a:r>
              <a:rPr lang="en-US" sz="1800" b="1" smtClean="0"/>
              <a:t>52.83 GW</a:t>
            </a:r>
            <a:endParaRPr lang="tr-TR" sz="1800" b="1" smtClean="0"/>
          </a:p>
          <a:p>
            <a:pPr>
              <a:buFont typeface="Wingdings" panose="05000000000000000000" pitchFamily="2" charset="2"/>
              <a:buChar char="Ø"/>
            </a:pPr>
            <a:r>
              <a:rPr lang="tr-TR" sz="1800" b="1" smtClean="0"/>
              <a:t>ABD		</a:t>
            </a:r>
            <a:r>
              <a:rPr lang="tr-TR" sz="1800" b="1" i="1" smtClean="0"/>
              <a:t> ~ </a:t>
            </a:r>
            <a:r>
              <a:rPr lang="en-US" sz="1800" b="1" smtClean="0"/>
              <a:t>12 GW</a:t>
            </a:r>
            <a:endParaRPr lang="tr-TR" sz="1800" b="1" smtClean="0"/>
          </a:p>
          <a:p>
            <a:pPr>
              <a:buFont typeface="Wingdings" panose="05000000000000000000" pitchFamily="2" charset="2"/>
              <a:buChar char="Ø"/>
            </a:pPr>
            <a:r>
              <a:rPr lang="tr-TR" sz="1800" b="1" smtClean="0"/>
              <a:t>Hindistan 	 </a:t>
            </a:r>
            <a:r>
              <a:rPr lang="tr-TR" sz="1800" b="1" i="1" smtClean="0"/>
              <a:t>~ </a:t>
            </a:r>
            <a:r>
              <a:rPr lang="en-US" sz="1800" b="1" smtClean="0"/>
              <a:t>9.26 GW</a:t>
            </a:r>
            <a:endParaRPr lang="tr-TR" sz="1800" b="1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1800" b="1" smtClean="0"/>
              <a:t> Jap</a:t>
            </a:r>
            <a:r>
              <a:rPr lang="tr-TR" sz="1800" b="1" smtClean="0"/>
              <a:t>onya	 </a:t>
            </a:r>
            <a:r>
              <a:rPr lang="tr-TR" sz="1800" b="1" i="1" smtClean="0"/>
              <a:t>~</a:t>
            </a:r>
            <a:r>
              <a:rPr lang="tr-TR" sz="1800" b="1" smtClean="0"/>
              <a:t> </a:t>
            </a:r>
            <a:r>
              <a:rPr lang="en-US" sz="1800" b="1" smtClean="0"/>
              <a:t>6.09</a:t>
            </a:r>
            <a:r>
              <a:rPr lang="tr-TR" sz="1800" b="1" smtClean="0"/>
              <a:t>GW</a:t>
            </a:r>
            <a:endParaRPr lang="en-US" sz="1800" b="1" smtClean="0"/>
          </a:p>
          <a:p>
            <a:pPr marL="0" indent="0">
              <a:buFont typeface="Arial"/>
              <a:buNone/>
            </a:pPr>
            <a:endParaRPr lang="en-US" dirty="0"/>
          </a:p>
        </p:txBody>
      </p:sp>
      <p:pic>
        <p:nvPicPr>
          <p:cNvPr id="40" name="Picture 2" descr="https://c1cleantechnicacom-wpengine.netdna-ssl.com/files/2018/01/EnergyTrend-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" t="16449" r="7809"/>
          <a:stretch/>
        </p:blipFill>
        <p:spPr bwMode="auto">
          <a:xfrm>
            <a:off x="5091861" y="4193629"/>
            <a:ext cx="3703646" cy="196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ight Arrow 41"/>
          <p:cNvSpPr/>
          <p:nvPr/>
        </p:nvSpPr>
        <p:spPr>
          <a:xfrm>
            <a:off x="2073395" y="684337"/>
            <a:ext cx="4001584" cy="74506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 smtClean="0"/>
          </a:p>
          <a:p>
            <a:pPr algn="ctr"/>
            <a:r>
              <a:rPr lang="tr-TR" dirty="0" smtClean="0"/>
              <a:t>2017   Toplam Kurulu Güç </a:t>
            </a:r>
            <a:r>
              <a:rPr lang="tr-TR" dirty="0" smtClean="0"/>
              <a:t>≈ 415Gw</a:t>
            </a:r>
            <a:endParaRPr lang="tr-TR" dirty="0" smtClean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77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2"/>
            <a:ext cx="2133600" cy="365126"/>
          </a:xfrm>
        </p:spPr>
        <p:txBody>
          <a:bodyPr/>
          <a:lstStyle/>
          <a:p>
            <a:fld id="{1207A712-E174-4AA4-B673-2076906EED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143" y="352698"/>
            <a:ext cx="6591299" cy="59629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837077"/>
            <a:ext cx="2016223" cy="2554545"/>
          </a:xfrm>
          <a:prstGeom prst="rect">
            <a:avLst/>
          </a:prstGeom>
          <a:solidFill>
            <a:srgbClr val="6D8B9A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smtClean="0">
                <a:solidFill>
                  <a:schemeClr val="bg1"/>
                </a:solidFill>
              </a:rPr>
              <a:t>   </a:t>
            </a:r>
            <a:r>
              <a:rPr lang="tr-TR" sz="2000" b="1" dirty="0">
                <a:solidFill>
                  <a:schemeClr val="bg1"/>
                </a:solidFill>
              </a:rPr>
              <a:t> Küresel Ölçekte Güneş </a:t>
            </a:r>
            <a:r>
              <a:rPr lang="tr-TR" sz="2000" b="1" dirty="0" smtClean="0">
                <a:solidFill>
                  <a:schemeClr val="bg1"/>
                </a:solidFill>
              </a:rPr>
              <a:t>Enerjisi Santralleri</a:t>
            </a:r>
          </a:p>
          <a:p>
            <a:pPr algn="ctr"/>
            <a:r>
              <a:rPr lang="tr-TR" sz="2000" b="1" dirty="0" smtClean="0">
                <a:solidFill>
                  <a:schemeClr val="bg1"/>
                </a:solidFill>
              </a:rPr>
              <a:t>Pazarının </a:t>
            </a:r>
          </a:p>
          <a:p>
            <a:pPr algn="ctr"/>
            <a:r>
              <a:rPr lang="tr-TR" sz="2000" b="1" dirty="0" smtClean="0">
                <a:solidFill>
                  <a:schemeClr val="bg1"/>
                </a:solidFill>
              </a:rPr>
              <a:t>2017-2021  Projeksiyonu</a:t>
            </a:r>
          </a:p>
          <a:p>
            <a:pPr algn="ctr"/>
            <a:r>
              <a:rPr lang="tr-TR" sz="2000" b="1" dirty="0" smtClean="0">
                <a:solidFill>
                  <a:schemeClr val="bg1"/>
                </a:solidFill>
              </a:rPr>
              <a:t>(</a:t>
            </a:r>
            <a:r>
              <a:rPr lang="tr-TR" sz="2000" b="1" dirty="0" err="1" smtClean="0">
                <a:solidFill>
                  <a:schemeClr val="bg1"/>
                </a:solidFill>
              </a:rPr>
              <a:t>GWp</a:t>
            </a:r>
            <a:r>
              <a:rPr lang="tr-TR" sz="2000" b="1" dirty="0" smtClean="0">
                <a:solidFill>
                  <a:schemeClr val="bg1"/>
                </a:solidFill>
              </a:rPr>
              <a:t>)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4186" y="5895819"/>
            <a:ext cx="269598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Global Market </a:t>
            </a:r>
            <a:r>
              <a:rPr lang="en-US" sz="900" dirty="0" smtClean="0"/>
              <a:t>Outlook</a:t>
            </a:r>
            <a:r>
              <a:rPr lang="tr-TR" sz="900" dirty="0" smtClean="0"/>
              <a:t>, </a:t>
            </a:r>
            <a:r>
              <a:rPr lang="en-US" sz="900" dirty="0" smtClean="0"/>
              <a:t>For </a:t>
            </a:r>
            <a:r>
              <a:rPr lang="en-US" sz="900" dirty="0"/>
              <a:t>Solar Power / 2017 - 2021</a:t>
            </a:r>
            <a:endParaRPr lang="en-US" sz="3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138" y="5922200"/>
            <a:ext cx="515390" cy="208409"/>
          </a:xfrm>
          <a:prstGeom prst="rect">
            <a:avLst/>
          </a:prstGeom>
        </p:spPr>
      </p:pic>
      <p:sp>
        <p:nvSpPr>
          <p:cNvPr id="9" name="Rectangular Callout 8"/>
          <p:cNvSpPr/>
          <p:nvPr/>
        </p:nvSpPr>
        <p:spPr>
          <a:xfrm>
            <a:off x="5454230" y="2712098"/>
            <a:ext cx="2110889" cy="682702"/>
          </a:xfrm>
          <a:prstGeom prst="wedgeRectCallout">
            <a:avLst>
              <a:gd name="adj1" fmla="val -102372"/>
              <a:gd name="adj2" fmla="val 6889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8895" y="2525716"/>
            <a:ext cx="2124075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13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145" y="898658"/>
            <a:ext cx="5744820" cy="29745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59733"/>
            <a:ext cx="9144000" cy="369332"/>
          </a:xfrm>
          <a:prstGeom prst="rect">
            <a:avLst/>
          </a:prstGeom>
          <a:solidFill>
            <a:srgbClr val="6D8B9A"/>
          </a:solidFill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chemeClr val="bg1"/>
                </a:solidFill>
              </a:rPr>
              <a:t> </a:t>
            </a:r>
            <a:r>
              <a:rPr lang="tr-TR" b="1" dirty="0">
                <a:solidFill>
                  <a:schemeClr val="bg1"/>
                </a:solidFill>
              </a:rPr>
              <a:t>Küresel Ölçekte </a:t>
            </a:r>
            <a:r>
              <a:rPr lang="tr-TR" b="1" dirty="0" smtClean="0">
                <a:solidFill>
                  <a:schemeClr val="bg1"/>
                </a:solidFill>
              </a:rPr>
              <a:t>Toplam Enerji Tüketiminin Kaynaklara Dağılımının 50 Yılı * (%)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65815" y="6159759"/>
            <a:ext cx="68103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/>
              <a:t>BP Statistical Review of World Energy </a:t>
            </a:r>
            <a:r>
              <a:rPr lang="en-US" sz="1200" i="1" dirty="0" smtClean="0"/>
              <a:t>2018</a:t>
            </a:r>
            <a:r>
              <a:rPr lang="tr-TR" sz="1200" i="1" dirty="0" smtClean="0"/>
              <a:t> + </a:t>
            </a:r>
            <a:r>
              <a:rPr lang="en-US" sz="1200" dirty="0"/>
              <a:t>RENEWABLES GLOBAL STATUS REPORT</a:t>
            </a:r>
            <a:r>
              <a:rPr lang="tr-TR" sz="1200" dirty="0"/>
              <a:t> </a:t>
            </a:r>
            <a:r>
              <a:rPr lang="en-US" sz="1200" dirty="0" smtClean="0"/>
              <a:t>201</a:t>
            </a:r>
            <a:r>
              <a:rPr lang="tr-TR" sz="1200" dirty="0" smtClean="0"/>
              <a:t>8</a:t>
            </a:r>
            <a:endParaRPr lang="en-GB" sz="12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6674070" y="1995055"/>
            <a:ext cx="2336928" cy="144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1600" b="1" dirty="0" smtClean="0"/>
              <a:t>2017 Dünya Toplam Enerji Tüketimi</a:t>
            </a:r>
          </a:p>
          <a:p>
            <a:pPr algn="ctr">
              <a:lnSpc>
                <a:spcPct val="150000"/>
              </a:lnSpc>
            </a:pPr>
            <a:r>
              <a:rPr lang="tr-TR" sz="1600" b="1" dirty="0" smtClean="0"/>
              <a:t>≈ </a:t>
            </a:r>
            <a:r>
              <a:rPr lang="en-US" sz="1600" b="1" dirty="0" smtClean="0"/>
              <a:t>13</a:t>
            </a:r>
            <a:r>
              <a:rPr lang="tr-TR" sz="1600" b="1" dirty="0" smtClean="0"/>
              <a:t> </a:t>
            </a:r>
            <a:r>
              <a:rPr lang="en-US" sz="1600" b="1" dirty="0" smtClean="0"/>
              <a:t>511</a:t>
            </a:r>
            <a:r>
              <a:rPr lang="tr-TR" sz="1600" b="1" dirty="0" smtClean="0"/>
              <a:t> </a:t>
            </a:r>
            <a:r>
              <a:rPr lang="tr-TR" sz="1600" b="1" dirty="0" err="1" smtClean="0"/>
              <a:t>Mtoe</a:t>
            </a:r>
            <a:endParaRPr lang="tr-TR" sz="1600" b="1" dirty="0" smtClean="0"/>
          </a:p>
          <a:p>
            <a:pPr algn="ctr">
              <a:lnSpc>
                <a:spcPct val="150000"/>
              </a:lnSpc>
            </a:pPr>
            <a:r>
              <a:rPr lang="tr-TR" sz="1200" b="1" dirty="0" smtClean="0"/>
              <a:t>≈ 162 132 Milyar kW-saat</a:t>
            </a:r>
            <a:endParaRPr lang="en-GB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01227" y="4123877"/>
            <a:ext cx="4665064" cy="187743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chemeClr val="bg1"/>
                </a:solidFill>
              </a:rPr>
              <a:t>2017 Dünya Enerji Tüketimi  Dağılımı (%)</a:t>
            </a:r>
          </a:p>
          <a:p>
            <a:pPr lvl="1"/>
            <a:r>
              <a:rPr lang="tr-TR" sz="1600" dirty="0" smtClean="0">
                <a:solidFill>
                  <a:schemeClr val="bg1"/>
                </a:solidFill>
              </a:rPr>
              <a:t>Petrol 		%34 </a:t>
            </a:r>
          </a:p>
          <a:p>
            <a:pPr lvl="1"/>
            <a:r>
              <a:rPr lang="tr-TR" sz="1600" dirty="0" smtClean="0">
                <a:solidFill>
                  <a:schemeClr val="bg1"/>
                </a:solidFill>
              </a:rPr>
              <a:t>Kömür	  	%28</a:t>
            </a:r>
          </a:p>
          <a:p>
            <a:pPr lvl="1"/>
            <a:r>
              <a:rPr lang="tr-TR" sz="1600" dirty="0" smtClean="0">
                <a:solidFill>
                  <a:schemeClr val="bg1"/>
                </a:solidFill>
              </a:rPr>
              <a:t>Doğal Gaz 		%24</a:t>
            </a:r>
          </a:p>
          <a:p>
            <a:pPr lvl="1"/>
            <a:r>
              <a:rPr lang="tr-TR" sz="1600" dirty="0" smtClean="0">
                <a:solidFill>
                  <a:schemeClr val="bg1"/>
                </a:solidFill>
              </a:rPr>
              <a:t>Hidrolik    		</a:t>
            </a:r>
            <a:r>
              <a:rPr lang="tr-TR" sz="1600" dirty="0" smtClean="0">
                <a:solidFill>
                  <a:schemeClr val="bg1"/>
                </a:solidFill>
              </a:rPr>
              <a:t>  %</a:t>
            </a:r>
            <a:r>
              <a:rPr lang="tr-TR" sz="1600" dirty="0" smtClean="0">
                <a:solidFill>
                  <a:schemeClr val="bg1"/>
                </a:solidFill>
              </a:rPr>
              <a:t>7</a:t>
            </a:r>
          </a:p>
          <a:p>
            <a:pPr lvl="1"/>
            <a:r>
              <a:rPr lang="tr-TR" sz="1600" dirty="0" smtClean="0">
                <a:solidFill>
                  <a:schemeClr val="bg1"/>
                </a:solidFill>
              </a:rPr>
              <a:t>Nükleer  		</a:t>
            </a:r>
            <a:r>
              <a:rPr lang="tr-TR" sz="1600" dirty="0" smtClean="0">
                <a:solidFill>
                  <a:schemeClr val="bg1"/>
                </a:solidFill>
              </a:rPr>
              <a:t>  % </a:t>
            </a:r>
            <a:r>
              <a:rPr lang="tr-TR" sz="1600" dirty="0" smtClean="0">
                <a:solidFill>
                  <a:schemeClr val="bg1"/>
                </a:solidFill>
              </a:rPr>
              <a:t>4</a:t>
            </a:r>
          </a:p>
          <a:p>
            <a:pPr lvl="1"/>
            <a:r>
              <a:rPr lang="tr-TR" sz="1600" dirty="0" smtClean="0">
                <a:solidFill>
                  <a:schemeClr val="bg1"/>
                </a:solidFill>
              </a:rPr>
              <a:t>Modern Temiz ve Tükenmez enerjiler </a:t>
            </a:r>
            <a:r>
              <a:rPr lang="tr-TR" b="1" dirty="0" smtClean="0">
                <a:solidFill>
                  <a:schemeClr val="bg1"/>
                </a:solidFill>
              </a:rPr>
              <a:t>%3,5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8372" y="872359"/>
            <a:ext cx="400110" cy="298493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tr-TR" sz="1400" dirty="0" smtClean="0"/>
              <a:t>Dünya Birincil  Enerji Tüketimi (%) 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2711670" y="3825765"/>
            <a:ext cx="3058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 smtClean="0"/>
              <a:t>Yıllar</a:t>
            </a:r>
            <a:endParaRPr lang="en-GB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171091" y="4204137"/>
            <a:ext cx="3773214" cy="181588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tr-TR" sz="1600" b="1" dirty="0" smtClean="0">
                <a:solidFill>
                  <a:schemeClr val="bg1"/>
                </a:solidFill>
              </a:rPr>
              <a:t>2017 Temiz ve Tükenmez Enerji Tüketimin Toplamdaki Payı (%)</a:t>
            </a:r>
          </a:p>
          <a:p>
            <a:r>
              <a:rPr lang="tr-TR" sz="1600" dirty="0" smtClean="0">
                <a:solidFill>
                  <a:schemeClr val="bg1"/>
                </a:solidFill>
              </a:rPr>
              <a:t>Geleneksel </a:t>
            </a:r>
            <a:r>
              <a:rPr lang="tr-TR" sz="1600" dirty="0" err="1" smtClean="0">
                <a:solidFill>
                  <a:schemeClr val="bg1"/>
                </a:solidFill>
              </a:rPr>
              <a:t>Biyokütle</a:t>
            </a:r>
            <a:r>
              <a:rPr lang="tr-TR" sz="1600" dirty="0" smtClean="0">
                <a:solidFill>
                  <a:schemeClr val="bg1"/>
                </a:solidFill>
              </a:rPr>
              <a:t>  	   %7,8</a:t>
            </a:r>
          </a:p>
          <a:p>
            <a:endParaRPr lang="tr-TR" sz="1600" dirty="0">
              <a:solidFill>
                <a:schemeClr val="bg1"/>
              </a:solidFill>
            </a:endParaRPr>
          </a:p>
          <a:p>
            <a:r>
              <a:rPr lang="tr-TR" sz="1600" dirty="0" smtClean="0">
                <a:solidFill>
                  <a:schemeClr val="bg1"/>
                </a:solidFill>
              </a:rPr>
              <a:t>Modern Temiz ve Tükenmez Enerjiler</a:t>
            </a:r>
          </a:p>
          <a:p>
            <a:r>
              <a:rPr lang="tr-TR" sz="1600" dirty="0" smtClean="0">
                <a:solidFill>
                  <a:schemeClr val="bg1"/>
                </a:solidFill>
              </a:rPr>
              <a:t>(Yenilenebilir) 		   %10,4</a:t>
            </a:r>
          </a:p>
          <a:p>
            <a:r>
              <a:rPr lang="tr-TR" sz="1600" dirty="0"/>
              <a:t>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1868752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1207A712-E174-4AA4-B673-2076906EED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257" y="776500"/>
            <a:ext cx="8769450" cy="830997"/>
          </a:xfrm>
          <a:prstGeom prst="rect">
            <a:avLst/>
          </a:prstGeom>
          <a:solidFill>
            <a:srgbClr val="6D8B9A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600" dirty="0" smtClean="0">
                <a:solidFill>
                  <a:schemeClr val="bg1"/>
                </a:solidFill>
              </a:rPr>
              <a:t>Güneş Enerjisi Santralinin Kurulum Maliyeti ve  Güneş Enerjisi Şiddetine Bağlı olarak </a:t>
            </a:r>
            <a:r>
              <a:rPr lang="tr-TR" sz="1600" dirty="0" err="1" smtClean="0">
                <a:solidFill>
                  <a:schemeClr val="bg1"/>
                </a:solidFill>
              </a:rPr>
              <a:t>Seviyelendirilmiş</a:t>
            </a:r>
            <a:r>
              <a:rPr lang="tr-TR" sz="1600" dirty="0" smtClean="0">
                <a:solidFill>
                  <a:schemeClr val="bg1"/>
                </a:solidFill>
              </a:rPr>
              <a:t> Elektrik Enerjisi Maliyeti Hesabı (</a:t>
            </a:r>
            <a:r>
              <a:rPr lang="tr-TR" sz="1600" dirty="0" err="1" smtClean="0">
                <a:solidFill>
                  <a:schemeClr val="bg1"/>
                </a:solidFill>
              </a:rPr>
              <a:t>Calculated</a:t>
            </a:r>
            <a:r>
              <a:rPr lang="tr-TR" sz="1600" dirty="0" smtClean="0">
                <a:solidFill>
                  <a:schemeClr val="bg1"/>
                </a:solidFill>
              </a:rPr>
              <a:t> </a:t>
            </a:r>
            <a:r>
              <a:rPr lang="tr-TR" sz="1600" dirty="0" err="1" smtClean="0">
                <a:solidFill>
                  <a:schemeClr val="bg1"/>
                </a:solidFill>
              </a:rPr>
              <a:t>Levelised</a:t>
            </a:r>
            <a:r>
              <a:rPr lang="tr-TR" sz="1600" dirty="0" smtClean="0">
                <a:solidFill>
                  <a:schemeClr val="bg1"/>
                </a:solidFill>
              </a:rPr>
              <a:t> </a:t>
            </a:r>
            <a:r>
              <a:rPr lang="tr-TR" sz="1600" dirty="0" err="1">
                <a:solidFill>
                  <a:schemeClr val="bg1"/>
                </a:solidFill>
              </a:rPr>
              <a:t>C</a:t>
            </a:r>
            <a:r>
              <a:rPr lang="tr-TR" sz="1600" dirty="0" err="1" smtClean="0">
                <a:solidFill>
                  <a:schemeClr val="bg1"/>
                </a:solidFill>
              </a:rPr>
              <a:t>osts</a:t>
            </a:r>
            <a:r>
              <a:rPr lang="tr-TR" sz="1600" dirty="0" smtClean="0">
                <a:solidFill>
                  <a:schemeClr val="bg1"/>
                </a:solidFill>
              </a:rPr>
              <a:t> of </a:t>
            </a:r>
            <a:r>
              <a:rPr lang="tr-TR" sz="1600" dirty="0" err="1">
                <a:solidFill>
                  <a:schemeClr val="bg1"/>
                </a:solidFill>
              </a:rPr>
              <a:t>E</a:t>
            </a:r>
            <a:r>
              <a:rPr lang="tr-TR" sz="1600" dirty="0" err="1" smtClean="0">
                <a:solidFill>
                  <a:schemeClr val="bg1"/>
                </a:solidFill>
              </a:rPr>
              <a:t>lectricity</a:t>
            </a:r>
            <a:r>
              <a:rPr lang="tr-TR" sz="1600" dirty="0" smtClean="0">
                <a:solidFill>
                  <a:schemeClr val="bg1"/>
                </a:solidFill>
              </a:rPr>
              <a:t> </a:t>
            </a:r>
            <a:r>
              <a:rPr lang="tr-TR" dirty="0" smtClean="0">
                <a:solidFill>
                  <a:schemeClr val="bg1"/>
                </a:solidFill>
              </a:rPr>
              <a:t>(LCOE)</a:t>
            </a:r>
            <a:r>
              <a:rPr lang="tr-TR" b="1" dirty="0" smtClean="0">
                <a:solidFill>
                  <a:schemeClr val="bg1"/>
                </a:solidFill>
              </a:rPr>
              <a:t> ($/</a:t>
            </a:r>
            <a:r>
              <a:rPr lang="tr-TR" b="1" dirty="0" err="1" smtClean="0">
                <a:solidFill>
                  <a:schemeClr val="bg1"/>
                </a:solidFill>
              </a:rPr>
              <a:t>kWh</a:t>
            </a:r>
            <a:r>
              <a:rPr lang="tr-TR" b="1" dirty="0" smtClean="0">
                <a:solidFill>
                  <a:schemeClr val="bg1"/>
                </a:solidFill>
              </a:rPr>
              <a:t>) </a:t>
            </a:r>
          </a:p>
          <a:p>
            <a:pPr algn="ctr"/>
            <a:r>
              <a:rPr lang="tr-TR" sz="1200" i="1" dirty="0">
                <a:solidFill>
                  <a:schemeClr val="bg1"/>
                </a:solidFill>
              </a:rPr>
              <a:t>(20 yıl süreli </a:t>
            </a:r>
            <a:r>
              <a:rPr lang="tr-TR" sz="1200" i="1" dirty="0" smtClean="0">
                <a:solidFill>
                  <a:schemeClr val="bg1"/>
                </a:solidFill>
              </a:rPr>
              <a:t>%80 kredi, %5 faiz</a:t>
            </a:r>
            <a:r>
              <a:rPr lang="en-US" sz="1200" i="1" dirty="0" smtClean="0">
                <a:solidFill>
                  <a:schemeClr val="bg1"/>
                </a:solidFill>
              </a:rPr>
              <a:t>,</a:t>
            </a:r>
            <a:r>
              <a:rPr lang="tr-TR" sz="1200" i="1" dirty="0" smtClean="0">
                <a:solidFill>
                  <a:schemeClr val="bg1"/>
                </a:solidFill>
              </a:rPr>
              <a:t> %2 enflasyon ve </a:t>
            </a:r>
            <a:r>
              <a:rPr lang="en-US" sz="1200" i="1" dirty="0" smtClean="0">
                <a:solidFill>
                  <a:schemeClr val="bg1"/>
                </a:solidFill>
              </a:rPr>
              <a:t> </a:t>
            </a:r>
            <a:r>
              <a:rPr lang="en-US" sz="1200" i="1" dirty="0">
                <a:solidFill>
                  <a:schemeClr val="bg1"/>
                </a:solidFill>
              </a:rPr>
              <a:t>25 </a:t>
            </a:r>
            <a:r>
              <a:rPr lang="tr-TR" sz="1200" i="1" dirty="0" smtClean="0">
                <a:solidFill>
                  <a:schemeClr val="bg1"/>
                </a:solidFill>
              </a:rPr>
              <a:t>yıl ömür süresiyle hesaplanmıştır</a:t>
            </a:r>
            <a:r>
              <a:rPr lang="tr-TR" sz="1400" i="1" dirty="0" smtClean="0">
                <a:solidFill>
                  <a:schemeClr val="bg1"/>
                </a:solidFill>
              </a:rPr>
              <a:t>)</a:t>
            </a:r>
            <a:r>
              <a:rPr lang="en-US" sz="1400" i="1" dirty="0" smtClean="0">
                <a:solidFill>
                  <a:schemeClr val="bg1"/>
                </a:solidFill>
              </a:rPr>
              <a:t> </a:t>
            </a:r>
            <a:endParaRPr lang="en-GB" sz="1400" i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55976" y="5924941"/>
            <a:ext cx="45365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International </a:t>
            </a:r>
            <a:r>
              <a:rPr lang="en-US" sz="800" dirty="0" smtClean="0"/>
              <a:t>Technology</a:t>
            </a:r>
            <a:r>
              <a:rPr lang="tr-TR" sz="800" dirty="0" smtClean="0"/>
              <a:t>  </a:t>
            </a:r>
            <a:r>
              <a:rPr lang="en-US" sz="800" dirty="0" smtClean="0"/>
              <a:t>Roadmap </a:t>
            </a:r>
            <a:r>
              <a:rPr lang="en-US" sz="800" dirty="0"/>
              <a:t>for Photovoltaic (ITRPV</a:t>
            </a:r>
            <a:r>
              <a:rPr lang="en-US" sz="800" dirty="0" smtClean="0"/>
              <a:t>)</a:t>
            </a:r>
            <a:r>
              <a:rPr lang="tr-TR" sz="800" dirty="0" smtClean="0"/>
              <a:t>  </a:t>
            </a:r>
            <a:r>
              <a:rPr lang="en-US" sz="800" dirty="0" smtClean="0"/>
              <a:t>201</a:t>
            </a:r>
            <a:r>
              <a:rPr lang="tr-TR" sz="800" dirty="0"/>
              <a:t>6</a:t>
            </a:r>
            <a:r>
              <a:rPr lang="en-US" sz="800" dirty="0" smtClean="0"/>
              <a:t> Results</a:t>
            </a:r>
            <a:r>
              <a:rPr lang="tr-TR" sz="800" dirty="0" smtClean="0"/>
              <a:t>  </a:t>
            </a:r>
            <a:r>
              <a:rPr lang="en-US" sz="800" dirty="0" smtClean="0"/>
              <a:t>Revision </a:t>
            </a:r>
            <a:r>
              <a:rPr lang="en-US" sz="800" dirty="0"/>
              <a:t>1, 24 </a:t>
            </a:r>
            <a:r>
              <a:rPr lang="tr-TR" sz="800" dirty="0" err="1" smtClean="0"/>
              <a:t>July</a:t>
            </a:r>
            <a:r>
              <a:rPr lang="tr-TR" sz="800" dirty="0" smtClean="0"/>
              <a:t> 2017</a:t>
            </a:r>
            <a:endParaRPr lang="en-GB" sz="800" dirty="0"/>
          </a:p>
        </p:txBody>
      </p:sp>
      <p:sp>
        <p:nvSpPr>
          <p:cNvPr id="10" name="TextBox 9"/>
          <p:cNvSpPr txBox="1"/>
          <p:nvPr/>
        </p:nvSpPr>
        <p:spPr>
          <a:xfrm>
            <a:off x="198690" y="5832608"/>
            <a:ext cx="3221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00" dirty="0" smtClean="0"/>
              <a:t>LCOE Hesaplama :</a:t>
            </a:r>
          </a:p>
          <a:p>
            <a:r>
              <a:rPr lang="en-GB" sz="1000" dirty="0" smtClean="0"/>
              <a:t>http</a:t>
            </a:r>
            <a:r>
              <a:rPr lang="en-GB" sz="1000" dirty="0"/>
              <a:t>://www.nrel.gov/analysis/tech_lcoe.html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069387" y="1916885"/>
            <a:ext cx="2442696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dirty="0"/>
              <a:t>OPEX  </a:t>
            </a:r>
            <a:r>
              <a:rPr lang="tr-TR" sz="1200" b="1" dirty="0" smtClean="0"/>
              <a:t> </a:t>
            </a:r>
            <a:r>
              <a:rPr lang="tr-TR" sz="1200" b="1" dirty="0" err="1" smtClean="0"/>
              <a:t>MWp</a:t>
            </a:r>
            <a:r>
              <a:rPr lang="tr-TR" sz="1200" b="1" dirty="0" smtClean="0"/>
              <a:t>/</a:t>
            </a:r>
            <a:r>
              <a:rPr lang="tr-TR" sz="1200" b="1" dirty="0" err="1" smtClean="0"/>
              <a:t>Year</a:t>
            </a:r>
            <a:endParaRPr lang="tr-TR" sz="1200" b="1" dirty="0"/>
          </a:p>
          <a:p>
            <a:r>
              <a:rPr lang="tr-TR" sz="1100" dirty="0" err="1" smtClean="0"/>
              <a:t>Maintanence</a:t>
            </a:r>
            <a:r>
              <a:rPr lang="tr-TR" sz="1100" dirty="0" smtClean="0"/>
              <a:t>:  </a:t>
            </a:r>
            <a:r>
              <a:rPr lang="tr-TR" sz="1100" dirty="0"/>
              <a:t>	</a:t>
            </a:r>
            <a:r>
              <a:rPr lang="tr-TR" sz="1100" dirty="0" smtClean="0"/>
              <a:t>             15 000$</a:t>
            </a:r>
            <a:endParaRPr lang="tr-TR" sz="1100" dirty="0"/>
          </a:p>
          <a:p>
            <a:r>
              <a:rPr lang="tr-TR" sz="1100" dirty="0" err="1" smtClean="0"/>
              <a:t>Insurance</a:t>
            </a:r>
            <a:r>
              <a:rPr lang="tr-TR" sz="1100" dirty="0" smtClean="0"/>
              <a:t>: </a:t>
            </a:r>
            <a:r>
              <a:rPr lang="tr-TR" sz="1100" dirty="0"/>
              <a:t>	</a:t>
            </a:r>
            <a:r>
              <a:rPr lang="tr-TR" sz="1100" dirty="0" smtClean="0"/>
              <a:t>               3 000$</a:t>
            </a:r>
            <a:endParaRPr lang="tr-TR" sz="1100" dirty="0"/>
          </a:p>
          <a:p>
            <a:r>
              <a:rPr lang="tr-TR" sz="1100" dirty="0" err="1" smtClean="0"/>
              <a:t>Opertions</a:t>
            </a:r>
            <a:r>
              <a:rPr lang="tr-TR" sz="1100" dirty="0" smtClean="0"/>
              <a:t>:    	                3000$</a:t>
            </a:r>
            <a:endParaRPr lang="tr-TR" sz="1100" dirty="0"/>
          </a:p>
          <a:p>
            <a:r>
              <a:rPr lang="tr-TR" sz="1100" dirty="0"/>
              <a:t> </a:t>
            </a:r>
            <a:r>
              <a:rPr lang="tr-TR" sz="1100" dirty="0" err="1" smtClean="0"/>
              <a:t>Others</a:t>
            </a:r>
            <a:r>
              <a:rPr lang="tr-TR" sz="1100" dirty="0" smtClean="0"/>
              <a:t>:</a:t>
            </a:r>
            <a:r>
              <a:rPr lang="tr-TR" sz="1100" dirty="0"/>
              <a:t>	  </a:t>
            </a:r>
            <a:r>
              <a:rPr lang="tr-TR" sz="1100" dirty="0" smtClean="0"/>
              <a:t>              3 000$</a:t>
            </a:r>
            <a:endParaRPr lang="tr-TR" sz="1100" dirty="0"/>
          </a:p>
          <a:p>
            <a:r>
              <a:rPr lang="tr-TR" sz="1100" dirty="0" smtClean="0"/>
              <a:t>Total </a:t>
            </a:r>
            <a:r>
              <a:rPr lang="tr-TR" sz="1100" dirty="0"/>
              <a:t>:	</a:t>
            </a:r>
            <a:r>
              <a:rPr lang="tr-TR" sz="1100" dirty="0" smtClean="0"/>
              <a:t>              25 000$</a:t>
            </a:r>
            <a:endParaRPr lang="tr-TR" sz="11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0" y="1952596"/>
            <a:ext cx="5846777" cy="3662957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  <a:alpha val="0"/>
              </a:schemeClr>
            </a:solidFill>
          </a:ln>
        </p:spPr>
      </p:pic>
      <p:sp>
        <p:nvSpPr>
          <p:cNvPr id="24" name="Rectangular Callout 23"/>
          <p:cNvSpPr/>
          <p:nvPr/>
        </p:nvSpPr>
        <p:spPr>
          <a:xfrm>
            <a:off x="1259632" y="1952596"/>
            <a:ext cx="3010174" cy="257753"/>
          </a:xfrm>
          <a:prstGeom prst="wedgeRectCallout">
            <a:avLst>
              <a:gd name="adj1" fmla="val -23108"/>
              <a:gd name="adj2" fmla="val 2315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 smtClean="0"/>
              <a:t>Kurulum Maliyeti  $/</a:t>
            </a:r>
            <a:r>
              <a:rPr lang="tr-TR" sz="1400" dirty="0" err="1" smtClean="0"/>
              <a:t>kWp</a:t>
            </a:r>
            <a:endParaRPr lang="tr-TR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6084169" y="3272941"/>
            <a:ext cx="2952328" cy="249299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tr-TR" sz="1200" b="1" dirty="0" smtClean="0">
                <a:solidFill>
                  <a:schemeClr val="bg1"/>
                </a:solidFill>
              </a:rPr>
              <a:t>Küresel Ölçekte Güneş Enerjisi Santralleri  </a:t>
            </a:r>
            <a:r>
              <a:rPr lang="tr-TR" sz="1200" b="1" dirty="0">
                <a:solidFill>
                  <a:schemeClr val="bg1"/>
                </a:solidFill>
              </a:rPr>
              <a:t>ihalelerinde kW-saat elektriğe verilen fiyatlar sürekli düşmektedir</a:t>
            </a:r>
            <a:r>
              <a:rPr lang="tr-TR" sz="1200" b="1" dirty="0" smtClean="0">
                <a:solidFill>
                  <a:schemeClr val="bg1"/>
                </a:solidFill>
              </a:rPr>
              <a:t>;</a:t>
            </a:r>
          </a:p>
          <a:p>
            <a:endParaRPr lang="tr-TR" sz="1200" b="1" dirty="0" smtClean="0">
              <a:solidFill>
                <a:schemeClr val="bg1"/>
              </a:solidFill>
            </a:endParaRPr>
          </a:p>
          <a:p>
            <a:r>
              <a:rPr lang="tr-TR" sz="1200" b="1" dirty="0" smtClean="0">
                <a:solidFill>
                  <a:schemeClr val="bg1"/>
                </a:solidFill>
              </a:rPr>
              <a:t>Almanya:5,7  </a:t>
            </a:r>
            <a:r>
              <a:rPr lang="tr-TR" sz="1200" b="1" dirty="0">
                <a:solidFill>
                  <a:schemeClr val="bg1"/>
                </a:solidFill>
              </a:rPr>
              <a:t>$</a:t>
            </a:r>
            <a:r>
              <a:rPr lang="tr-TR" sz="1200" b="1" dirty="0" err="1" smtClean="0">
                <a:solidFill>
                  <a:schemeClr val="bg1"/>
                </a:solidFill>
              </a:rPr>
              <a:t>cent</a:t>
            </a:r>
            <a:r>
              <a:rPr lang="tr-TR" sz="1200" b="1" dirty="0" smtClean="0">
                <a:solidFill>
                  <a:schemeClr val="bg1"/>
                </a:solidFill>
              </a:rPr>
              <a:t>/</a:t>
            </a:r>
            <a:r>
              <a:rPr lang="tr-TR" sz="1200" b="1" dirty="0" err="1" smtClean="0">
                <a:solidFill>
                  <a:schemeClr val="bg1"/>
                </a:solidFill>
              </a:rPr>
              <a:t>kWh</a:t>
            </a:r>
            <a:endParaRPr lang="tr-TR" sz="1200" b="1" dirty="0" smtClean="0">
              <a:solidFill>
                <a:schemeClr val="bg1"/>
              </a:solidFill>
            </a:endParaRPr>
          </a:p>
          <a:p>
            <a:endParaRPr lang="tr-TR" sz="1200" b="1" dirty="0">
              <a:solidFill>
                <a:schemeClr val="bg1"/>
              </a:solidFill>
            </a:endParaRPr>
          </a:p>
          <a:p>
            <a:r>
              <a:rPr lang="tr-TR" sz="1200" b="1" dirty="0" smtClean="0">
                <a:solidFill>
                  <a:schemeClr val="bg1"/>
                </a:solidFill>
              </a:rPr>
              <a:t> Arjantin: </a:t>
            </a:r>
            <a:r>
              <a:rPr lang="tr-TR" sz="1200" b="1" dirty="0">
                <a:solidFill>
                  <a:schemeClr val="bg1"/>
                </a:solidFill>
              </a:rPr>
              <a:t>5,5 $</a:t>
            </a:r>
            <a:r>
              <a:rPr lang="tr-TR" sz="1200" b="1" dirty="0" err="1" smtClean="0">
                <a:solidFill>
                  <a:schemeClr val="bg1"/>
                </a:solidFill>
              </a:rPr>
              <a:t>cent</a:t>
            </a:r>
            <a:r>
              <a:rPr lang="tr-TR" sz="1200" b="1" dirty="0" smtClean="0">
                <a:solidFill>
                  <a:schemeClr val="bg1"/>
                </a:solidFill>
              </a:rPr>
              <a:t>/</a:t>
            </a:r>
            <a:r>
              <a:rPr lang="tr-TR" sz="1200" b="1" dirty="0" err="1" smtClean="0">
                <a:solidFill>
                  <a:schemeClr val="bg1"/>
                </a:solidFill>
              </a:rPr>
              <a:t>kWh</a:t>
            </a:r>
            <a:endParaRPr lang="tr-TR" sz="1200" b="1" dirty="0" smtClean="0">
              <a:solidFill>
                <a:schemeClr val="bg1"/>
              </a:solidFill>
            </a:endParaRPr>
          </a:p>
          <a:p>
            <a:endParaRPr lang="tr-TR" sz="1200" b="1" dirty="0" smtClean="0">
              <a:solidFill>
                <a:schemeClr val="bg1"/>
              </a:solidFill>
            </a:endParaRPr>
          </a:p>
          <a:p>
            <a:r>
              <a:rPr lang="tr-TR" sz="1200" b="1" dirty="0" smtClean="0">
                <a:solidFill>
                  <a:schemeClr val="bg1"/>
                </a:solidFill>
              </a:rPr>
              <a:t>Meksika:  </a:t>
            </a:r>
            <a:r>
              <a:rPr lang="tr-TR" sz="1200" b="1" dirty="0">
                <a:solidFill>
                  <a:schemeClr val="bg1"/>
                </a:solidFill>
              </a:rPr>
              <a:t>3.3 $</a:t>
            </a:r>
            <a:r>
              <a:rPr lang="tr-TR" sz="1200" b="1" dirty="0" err="1" smtClean="0">
                <a:solidFill>
                  <a:schemeClr val="bg1"/>
                </a:solidFill>
              </a:rPr>
              <a:t>cent</a:t>
            </a:r>
            <a:r>
              <a:rPr lang="tr-TR" sz="1200" b="1" dirty="0" smtClean="0">
                <a:solidFill>
                  <a:schemeClr val="bg1"/>
                </a:solidFill>
              </a:rPr>
              <a:t>/</a:t>
            </a:r>
            <a:r>
              <a:rPr lang="tr-TR" sz="1200" b="1" dirty="0" err="1" smtClean="0">
                <a:solidFill>
                  <a:schemeClr val="bg1"/>
                </a:solidFill>
              </a:rPr>
              <a:t>kWh</a:t>
            </a:r>
            <a:endParaRPr lang="tr-TR" sz="1200" b="1" dirty="0" smtClean="0">
              <a:solidFill>
                <a:schemeClr val="bg1"/>
              </a:solidFill>
            </a:endParaRPr>
          </a:p>
          <a:p>
            <a:endParaRPr lang="tr-TR" sz="1200" b="1" dirty="0">
              <a:solidFill>
                <a:schemeClr val="bg1"/>
              </a:solidFill>
            </a:endParaRPr>
          </a:p>
          <a:p>
            <a:r>
              <a:rPr lang="tr-TR" sz="1200" b="1" dirty="0" smtClean="0">
                <a:solidFill>
                  <a:schemeClr val="bg1"/>
                </a:solidFill>
              </a:rPr>
              <a:t>Şili </a:t>
            </a:r>
            <a:r>
              <a:rPr lang="tr-TR" sz="1200" b="1" dirty="0">
                <a:solidFill>
                  <a:schemeClr val="bg1"/>
                </a:solidFill>
              </a:rPr>
              <a:t>ve </a:t>
            </a:r>
            <a:r>
              <a:rPr lang="tr-TR" sz="1200" b="1" dirty="0" smtClean="0">
                <a:solidFill>
                  <a:schemeClr val="bg1"/>
                </a:solidFill>
              </a:rPr>
              <a:t>ABD : </a:t>
            </a:r>
            <a:r>
              <a:rPr lang="tr-TR" sz="1200" b="1" dirty="0">
                <a:solidFill>
                  <a:schemeClr val="bg1"/>
                </a:solidFill>
              </a:rPr>
              <a:t>2.7$cent/</a:t>
            </a:r>
            <a:r>
              <a:rPr lang="tr-TR" sz="1200" b="1" dirty="0" err="1">
                <a:solidFill>
                  <a:schemeClr val="bg1"/>
                </a:solidFill>
              </a:rPr>
              <a:t>kWh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endParaRPr lang="tr-TR" sz="1200" b="1" dirty="0" smtClean="0">
              <a:solidFill>
                <a:schemeClr val="bg1"/>
              </a:solidFill>
            </a:endParaRPr>
          </a:p>
          <a:p>
            <a:endParaRPr lang="tr-TR" sz="1200" b="1" dirty="0" smtClean="0">
              <a:solidFill>
                <a:schemeClr val="bg1"/>
              </a:solidFill>
            </a:endParaRPr>
          </a:p>
          <a:p>
            <a:r>
              <a:rPr lang="tr-TR" sz="1200" b="1" dirty="0" smtClean="0">
                <a:solidFill>
                  <a:schemeClr val="bg1"/>
                </a:solidFill>
              </a:rPr>
              <a:t>UAE:  </a:t>
            </a:r>
            <a:r>
              <a:rPr lang="tr-TR" sz="1200" b="1" dirty="0">
                <a:solidFill>
                  <a:schemeClr val="bg1"/>
                </a:solidFill>
              </a:rPr>
              <a:t>2,4 $</a:t>
            </a:r>
            <a:r>
              <a:rPr lang="tr-TR" sz="1200" b="1" dirty="0" err="1">
                <a:solidFill>
                  <a:schemeClr val="bg1"/>
                </a:solidFill>
              </a:rPr>
              <a:t>cent</a:t>
            </a:r>
            <a:r>
              <a:rPr lang="tr-TR" sz="1200" b="1" dirty="0">
                <a:solidFill>
                  <a:schemeClr val="bg1"/>
                </a:solidFill>
              </a:rPr>
              <a:t>/</a:t>
            </a:r>
            <a:r>
              <a:rPr lang="tr-TR" sz="1200" b="1" dirty="0" err="1">
                <a:solidFill>
                  <a:schemeClr val="bg1"/>
                </a:solidFill>
              </a:rPr>
              <a:t>kWh</a:t>
            </a:r>
            <a:r>
              <a:rPr lang="tr-TR" sz="1200" b="1" dirty="0">
                <a:solidFill>
                  <a:schemeClr val="bg1"/>
                </a:solidFill>
              </a:rPr>
              <a:t> </a:t>
            </a:r>
            <a:r>
              <a:rPr lang="tr-TR" sz="1200" b="1" dirty="0" smtClean="0">
                <a:solidFill>
                  <a:schemeClr val="bg1"/>
                </a:solidFill>
              </a:rPr>
              <a:t> (2017)</a:t>
            </a:r>
            <a:endParaRPr lang="en-US" sz="1000" b="1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051720" y="2708920"/>
            <a:ext cx="0" cy="2448272"/>
          </a:xfrm>
          <a:prstGeom prst="line">
            <a:avLst/>
          </a:prstGeom>
          <a:ln w="34925" cap="flat" cmpd="sng" algn="ctr">
            <a:solidFill>
              <a:schemeClr val="accent6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10-Point Star 8"/>
          <p:cNvSpPr/>
          <p:nvPr/>
        </p:nvSpPr>
        <p:spPr>
          <a:xfrm>
            <a:off x="1691680" y="4005064"/>
            <a:ext cx="504056" cy="576064"/>
          </a:xfrm>
          <a:prstGeom prst="star10">
            <a:avLst>
              <a:gd name="adj" fmla="val 32684"/>
              <a:gd name="hf" fmla="val 105146"/>
            </a:avLst>
          </a:prstGeom>
          <a:noFill/>
          <a:ln>
            <a:solidFill>
              <a:srgbClr val="FF0000">
                <a:alpha val="3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30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65069" y="1060118"/>
            <a:ext cx="820891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tr-TR" b="1" dirty="0" smtClean="0">
                <a:solidFill>
                  <a:schemeClr val="bg1">
                    <a:lumMod val="65000"/>
                  </a:schemeClr>
                </a:solidFill>
              </a:rPr>
              <a:t>Birincil Enerji Kaynakları ve Temiz Tükenmez Enerji Kaynakları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tr-TR" b="1" dirty="0" smtClean="0">
                <a:solidFill>
                  <a:schemeClr val="bg1">
                    <a:lumMod val="65000"/>
                  </a:schemeClr>
                </a:solidFill>
              </a:rPr>
              <a:t>Elektrik Enerjisi Sektörü içinde </a:t>
            </a:r>
            <a:r>
              <a:rPr lang="tr-TR" b="1" dirty="0">
                <a:solidFill>
                  <a:schemeClr val="bg1">
                    <a:lumMod val="65000"/>
                  </a:schemeClr>
                </a:solidFill>
              </a:rPr>
              <a:t>Temiz ve Tükenmez </a:t>
            </a:r>
            <a:r>
              <a:rPr lang="tr-TR" b="1" dirty="0" smtClean="0">
                <a:solidFill>
                  <a:schemeClr val="bg1">
                    <a:lumMod val="65000"/>
                  </a:schemeClr>
                </a:solidFill>
              </a:rPr>
              <a:t>Enerjiler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tr-TR" b="1" dirty="0" err="1" smtClean="0">
                <a:solidFill>
                  <a:schemeClr val="bg1">
                    <a:lumMod val="65000"/>
                  </a:schemeClr>
                </a:solidFill>
              </a:rPr>
              <a:t>Değiken</a:t>
            </a:r>
            <a:r>
              <a:rPr lang="tr-TR" b="1" dirty="0" smtClean="0">
                <a:solidFill>
                  <a:schemeClr val="bg1">
                    <a:lumMod val="65000"/>
                  </a:schemeClr>
                </a:solidFill>
              </a:rPr>
              <a:t> Güç Santraları ve Enerji Depolama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tr-TR" b="1" dirty="0" smtClean="0">
                <a:solidFill>
                  <a:schemeClr val="bg1">
                    <a:lumMod val="65000"/>
                  </a:schemeClr>
                </a:solidFill>
              </a:rPr>
              <a:t>Küresel Ölçekte Güneş Enerjisinden Elektrik Enerjisi Üretme  Sektörünün Dinamikleri:</a:t>
            </a:r>
          </a:p>
          <a:p>
            <a:pPr marL="1257300" lvl="2" indent="-342900">
              <a:lnSpc>
                <a:spcPct val="150000"/>
              </a:lnSpc>
              <a:buFont typeface="+mj-lt"/>
              <a:buAutoNum type="alphaLcPeriod"/>
            </a:pPr>
            <a:r>
              <a:rPr lang="tr-TR" b="1" dirty="0" smtClean="0">
                <a:solidFill>
                  <a:schemeClr val="bg1">
                    <a:lumMod val="65000"/>
                  </a:schemeClr>
                </a:solidFill>
              </a:rPr>
              <a:t>Teknolojik Gelişmeler ve Problemler</a:t>
            </a:r>
          </a:p>
          <a:p>
            <a:pPr marL="1257300" lvl="2" indent="-342900">
              <a:lnSpc>
                <a:spcPct val="150000"/>
              </a:lnSpc>
              <a:buFont typeface="+mj-lt"/>
              <a:buAutoNum type="alphaLcPeriod"/>
            </a:pPr>
            <a:r>
              <a:rPr lang="tr-TR" b="1" dirty="0" smtClean="0">
                <a:solidFill>
                  <a:schemeClr val="bg1">
                    <a:lumMod val="65000"/>
                  </a:schemeClr>
                </a:solidFill>
              </a:rPr>
              <a:t>Küresel Ölçekte Büyüme Dinamiğinde Etkenler</a:t>
            </a:r>
          </a:p>
          <a:p>
            <a:pPr marL="1257300" lvl="2" indent="-342900">
              <a:lnSpc>
                <a:spcPct val="150000"/>
              </a:lnSpc>
              <a:buFont typeface="+mj-lt"/>
              <a:buAutoNum type="alphaLcPeriod"/>
            </a:pPr>
            <a:r>
              <a:rPr lang="tr-TR" b="1" dirty="0" smtClean="0">
                <a:solidFill>
                  <a:schemeClr val="bg1">
                    <a:lumMod val="65000"/>
                  </a:schemeClr>
                </a:solidFill>
              </a:rPr>
              <a:t>Gelecek Öngörüleri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tr-TR" b="1" dirty="0" smtClean="0"/>
              <a:t>Türkiye  </a:t>
            </a:r>
            <a:r>
              <a:rPr lang="tr-TR" b="1" dirty="0"/>
              <a:t>Güneş Enerjisinden Elektrik Enerjisi Üretme  Sektörünün </a:t>
            </a:r>
            <a:r>
              <a:rPr lang="tr-TR" b="1" dirty="0" smtClean="0"/>
              <a:t>Dinamikleri</a:t>
            </a:r>
          </a:p>
          <a:p>
            <a:pPr marL="800100" lvl="1" indent="-342900">
              <a:buFont typeface="+mj-lt"/>
              <a:buAutoNum type="alphaLcPeriod"/>
            </a:pPr>
            <a:endParaRPr lang="tr-TR" dirty="0" smtClean="0"/>
          </a:p>
          <a:p>
            <a:pPr marL="800100" lvl="1" indent="-342900">
              <a:buFont typeface="+mj-lt"/>
              <a:buAutoNum type="alphaLcPeriod"/>
            </a:pPr>
            <a:endParaRPr lang="tr-TR" dirty="0" smtClean="0"/>
          </a:p>
          <a:p>
            <a:pPr marL="800100" lvl="1" indent="-342900">
              <a:buAutoNum type="alphaLcPeriod"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92772" y="107492"/>
            <a:ext cx="7851227" cy="659764"/>
          </a:xfrm>
          <a:prstGeom prst="rect">
            <a:avLst/>
          </a:prstGeom>
          <a:solidFill>
            <a:srgbClr val="6D8B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b="1" dirty="0"/>
              <a:t>GÜNEŞ </a:t>
            </a:r>
            <a:r>
              <a:rPr lang="tr-TR" sz="1600" b="1" dirty="0" smtClean="0"/>
              <a:t>ENERJİSİNDEN ELEKTRİK </a:t>
            </a:r>
            <a:r>
              <a:rPr lang="tr-TR" sz="1600" b="1" dirty="0"/>
              <a:t>ENERJİSİ ÜRETME SEKTÖRÜNDE </a:t>
            </a:r>
            <a:endParaRPr lang="tr-TR" sz="1600" b="1" dirty="0" smtClean="0"/>
          </a:p>
          <a:p>
            <a:pPr algn="ctr"/>
            <a:r>
              <a:rPr lang="tr-TR" sz="1600" b="1" dirty="0" smtClean="0"/>
              <a:t>OYUN </a:t>
            </a:r>
            <a:r>
              <a:rPr lang="tr-TR" sz="1600" b="1" dirty="0"/>
              <a:t>DEĞİŞTİRİCİ: DEPOLAMA</a:t>
            </a:r>
          </a:p>
        </p:txBody>
      </p:sp>
    </p:spTree>
    <p:extLst>
      <p:ext uri="{BB962C8B-B14F-4D97-AF65-F5344CB8AC3E}">
        <p14:creationId xmlns:p14="http://schemas.microsoft.com/office/powerpoint/2010/main" val="140738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58" y="377027"/>
            <a:ext cx="3765191" cy="29620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085" y="2896253"/>
            <a:ext cx="4105183" cy="32235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14651" y="386686"/>
            <a:ext cx="495192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/>
          </a:p>
          <a:p>
            <a:r>
              <a:rPr lang="en-US" sz="1400" dirty="0"/>
              <a:t>2016 </a:t>
            </a:r>
            <a:r>
              <a:rPr lang="en-US" sz="1400" dirty="0" err="1"/>
              <a:t>yılı</a:t>
            </a:r>
            <a:endParaRPr lang="en-US" sz="1400" dirty="0"/>
          </a:p>
          <a:p>
            <a:r>
              <a:rPr lang="en-US" sz="1400" dirty="0" err="1"/>
              <a:t>Kurulu</a:t>
            </a:r>
            <a:r>
              <a:rPr lang="en-US" sz="1400" dirty="0"/>
              <a:t> </a:t>
            </a:r>
            <a:r>
              <a:rPr lang="en-US" sz="1400" dirty="0" err="1"/>
              <a:t>güç</a:t>
            </a:r>
            <a:r>
              <a:rPr lang="en-US" sz="1400" dirty="0"/>
              <a:t>: 76 550,1 MW (30 </a:t>
            </a:r>
            <a:r>
              <a:rPr lang="en-US" sz="1400" dirty="0" err="1"/>
              <a:t>Haziran</a:t>
            </a:r>
            <a:r>
              <a:rPr lang="en-US" sz="1400" dirty="0"/>
              <a:t> 2016) </a:t>
            </a:r>
          </a:p>
          <a:p>
            <a:r>
              <a:rPr lang="tr-TR" sz="1200" dirty="0" smtClean="0"/>
              <a:t>Ani </a:t>
            </a:r>
            <a:r>
              <a:rPr lang="fi-FI" sz="1200" dirty="0" smtClean="0"/>
              <a:t>Puant</a:t>
            </a:r>
            <a:r>
              <a:rPr lang="tr-TR" sz="1200" dirty="0" smtClean="0"/>
              <a:t> </a:t>
            </a:r>
            <a:r>
              <a:rPr lang="fi-FI" sz="1200" dirty="0" smtClean="0"/>
              <a:t>güç</a:t>
            </a:r>
            <a:r>
              <a:rPr lang="fi-FI" sz="1200" dirty="0"/>
              <a:t>: 44 734 MW (11 Ağustos 2016, Saat 14.30) %</a:t>
            </a:r>
            <a:r>
              <a:rPr lang="fi-FI" sz="1200" dirty="0" smtClean="0"/>
              <a:t>58,4</a:t>
            </a:r>
            <a:endParaRPr lang="tr-TR" sz="1200" dirty="0" smtClean="0"/>
          </a:p>
          <a:p>
            <a:endParaRPr lang="fi-FI" sz="1200" dirty="0"/>
          </a:p>
          <a:p>
            <a:r>
              <a:rPr lang="en-US" sz="1400" dirty="0"/>
              <a:t>2017 </a:t>
            </a:r>
            <a:r>
              <a:rPr lang="en-US" sz="1400" dirty="0" err="1"/>
              <a:t>yılı</a:t>
            </a:r>
            <a:r>
              <a:rPr lang="en-US" sz="1400" dirty="0"/>
              <a:t> </a:t>
            </a:r>
          </a:p>
          <a:p>
            <a:r>
              <a:rPr lang="en-US" sz="1400" dirty="0" err="1" smtClean="0"/>
              <a:t>Kurulu</a:t>
            </a:r>
            <a:r>
              <a:rPr lang="en-US" sz="1400" dirty="0" smtClean="0"/>
              <a:t> </a:t>
            </a:r>
            <a:r>
              <a:rPr lang="en-US" sz="1400" dirty="0" err="1"/>
              <a:t>güç</a:t>
            </a:r>
            <a:r>
              <a:rPr lang="en-US" sz="1400" dirty="0"/>
              <a:t>: 80.343,3 MW (30 </a:t>
            </a:r>
            <a:r>
              <a:rPr lang="en-US" sz="1400" dirty="0" err="1"/>
              <a:t>Haziran</a:t>
            </a:r>
            <a:r>
              <a:rPr lang="en-US" sz="1400" dirty="0"/>
              <a:t> 2017)</a:t>
            </a:r>
          </a:p>
          <a:p>
            <a:r>
              <a:rPr lang="tr-TR" sz="1200" dirty="0" smtClean="0"/>
              <a:t>Ani </a:t>
            </a:r>
            <a:r>
              <a:rPr lang="en-US" sz="1200" dirty="0" err="1" smtClean="0"/>
              <a:t>Puant</a:t>
            </a:r>
            <a:r>
              <a:rPr lang="tr-TR" sz="1200" dirty="0" smtClean="0"/>
              <a:t> </a:t>
            </a:r>
            <a:r>
              <a:rPr lang="en-US" sz="1200" dirty="0" err="1" smtClean="0"/>
              <a:t>güç</a:t>
            </a:r>
            <a:r>
              <a:rPr lang="en-US" sz="1200" dirty="0"/>
              <a:t>: 47 660 MW (26 </a:t>
            </a:r>
            <a:r>
              <a:rPr lang="en-US" sz="1200" dirty="0" err="1"/>
              <a:t>Temmuz</a:t>
            </a:r>
            <a:r>
              <a:rPr lang="en-US" sz="1200" dirty="0"/>
              <a:t> 2017, </a:t>
            </a:r>
            <a:r>
              <a:rPr lang="en-US" sz="1200" dirty="0" err="1"/>
              <a:t>Saat</a:t>
            </a:r>
            <a:r>
              <a:rPr lang="en-US" sz="1200" dirty="0"/>
              <a:t> 14.40) %</a:t>
            </a:r>
            <a:r>
              <a:rPr lang="en-US" sz="1200" dirty="0" smtClean="0"/>
              <a:t>59,3</a:t>
            </a:r>
            <a:endParaRPr lang="tr-TR" sz="1200" dirty="0" smtClean="0"/>
          </a:p>
          <a:p>
            <a:endParaRPr lang="tr-TR" sz="1400" dirty="0"/>
          </a:p>
          <a:p>
            <a:r>
              <a:rPr lang="tr-TR" sz="1400" dirty="0" smtClean="0"/>
              <a:t>Kurulu Güç:  </a:t>
            </a:r>
            <a:r>
              <a:rPr lang="tr-TR" sz="1400" dirty="0" smtClean="0"/>
              <a:t>87 138,7 </a:t>
            </a:r>
            <a:r>
              <a:rPr lang="tr-TR" sz="1400" dirty="0" smtClean="0"/>
              <a:t>MW   (30 </a:t>
            </a:r>
            <a:r>
              <a:rPr lang="tr-TR" sz="1400" dirty="0" smtClean="0"/>
              <a:t>Haziran</a:t>
            </a:r>
            <a:r>
              <a:rPr lang="tr-TR" sz="1400" dirty="0" smtClean="0"/>
              <a:t> </a:t>
            </a:r>
            <a:r>
              <a:rPr lang="tr-TR" sz="1400" dirty="0" smtClean="0"/>
              <a:t>2018</a:t>
            </a:r>
            <a:r>
              <a:rPr lang="tr-TR" sz="1400" dirty="0" smtClean="0"/>
              <a:t>)</a:t>
            </a:r>
          </a:p>
          <a:p>
            <a:r>
              <a:rPr lang="tr-TR" sz="1200" dirty="0"/>
              <a:t>Ani </a:t>
            </a:r>
            <a:r>
              <a:rPr lang="en-US" sz="1200" dirty="0" err="1"/>
              <a:t>Puant</a:t>
            </a:r>
            <a:r>
              <a:rPr lang="tr-TR" sz="1200" dirty="0"/>
              <a:t> </a:t>
            </a:r>
            <a:r>
              <a:rPr lang="en-US" sz="1200" dirty="0" err="1"/>
              <a:t>güç</a:t>
            </a:r>
            <a:r>
              <a:rPr lang="en-US" sz="1200" dirty="0"/>
              <a:t>: </a:t>
            </a:r>
            <a:r>
              <a:rPr lang="en-US" sz="1200" dirty="0" smtClean="0"/>
              <a:t>4</a:t>
            </a:r>
            <a:r>
              <a:rPr lang="tr-TR" sz="1200" dirty="0" smtClean="0"/>
              <a:t>5</a:t>
            </a:r>
            <a:r>
              <a:rPr lang="en-US" sz="1200" dirty="0" smtClean="0"/>
              <a:t> 6</a:t>
            </a:r>
            <a:r>
              <a:rPr lang="tr-TR" sz="1200" dirty="0" smtClean="0"/>
              <a:t>35</a:t>
            </a:r>
            <a:r>
              <a:rPr lang="en-US" sz="1200" dirty="0" smtClean="0"/>
              <a:t> </a:t>
            </a:r>
            <a:r>
              <a:rPr lang="en-US" sz="1200" dirty="0"/>
              <a:t>MW </a:t>
            </a:r>
            <a:r>
              <a:rPr lang="en-US" sz="1200" dirty="0" smtClean="0"/>
              <a:t>(</a:t>
            </a:r>
            <a:r>
              <a:rPr lang="tr-TR" sz="1200" dirty="0" smtClean="0"/>
              <a:t>18</a:t>
            </a:r>
            <a:r>
              <a:rPr lang="en-US" sz="1200" dirty="0" smtClean="0"/>
              <a:t> </a:t>
            </a:r>
            <a:r>
              <a:rPr lang="en-US" sz="1200" dirty="0" err="1"/>
              <a:t>Temmuz</a:t>
            </a:r>
            <a:r>
              <a:rPr lang="en-US" sz="1200" dirty="0"/>
              <a:t> </a:t>
            </a:r>
            <a:r>
              <a:rPr lang="en-US" sz="1200" dirty="0" smtClean="0"/>
              <a:t>201</a:t>
            </a:r>
            <a:r>
              <a:rPr lang="tr-TR" sz="1200" dirty="0" smtClean="0"/>
              <a:t>8</a:t>
            </a:r>
            <a:r>
              <a:rPr lang="en-US" sz="1200" dirty="0" smtClean="0"/>
              <a:t>, </a:t>
            </a:r>
            <a:r>
              <a:rPr lang="en-US" sz="1200" dirty="0" err="1"/>
              <a:t>Saat</a:t>
            </a:r>
            <a:r>
              <a:rPr lang="en-US" sz="1200" dirty="0"/>
              <a:t> 14.40) %</a:t>
            </a:r>
            <a:r>
              <a:rPr lang="en-US" sz="1200" dirty="0" smtClean="0"/>
              <a:t>5</a:t>
            </a:r>
            <a:r>
              <a:rPr lang="tr-TR" sz="1200" dirty="0" smtClean="0"/>
              <a:t>2</a:t>
            </a:r>
            <a:r>
              <a:rPr lang="en-US" sz="1200" dirty="0" smtClean="0"/>
              <a:t>,3</a:t>
            </a:r>
            <a:endParaRPr lang="tr-TR" sz="1200" dirty="0"/>
          </a:p>
          <a:p>
            <a:r>
              <a:rPr lang="tr-TR" sz="1400" dirty="0" smtClean="0"/>
              <a:t> 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77090"/>
            <a:ext cx="4650377" cy="2965533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621189" y="4859384"/>
            <a:ext cx="721316" cy="328136"/>
          </a:xfrm>
          <a:prstGeom prst="wedgeRectCallout">
            <a:avLst>
              <a:gd name="adj1" fmla="val 56525"/>
              <a:gd name="adj2" fmla="val 1525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800" dirty="0" smtClean="0">
                <a:solidFill>
                  <a:srgbClr val="C00000"/>
                </a:solidFill>
              </a:rPr>
              <a:t>Toplam Kurulu Güç</a:t>
            </a:r>
            <a:endParaRPr lang="en-GB" sz="800" dirty="0">
              <a:solidFill>
                <a:srgbClr val="C00000"/>
              </a:solidFill>
            </a:endParaRPr>
          </a:p>
        </p:txBody>
      </p:sp>
      <p:sp>
        <p:nvSpPr>
          <p:cNvPr id="7" name="Rectangular Callout 6"/>
          <p:cNvSpPr/>
          <p:nvPr/>
        </p:nvSpPr>
        <p:spPr>
          <a:xfrm>
            <a:off x="3478162" y="5416731"/>
            <a:ext cx="721316" cy="505098"/>
          </a:xfrm>
          <a:prstGeom prst="wedgeRectCallout">
            <a:avLst>
              <a:gd name="adj1" fmla="val -111136"/>
              <a:gd name="adj2" fmla="val -53394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00" b="1" dirty="0" smtClean="0">
                <a:solidFill>
                  <a:schemeClr val="bg1"/>
                </a:solidFill>
              </a:rPr>
              <a:t>Ani </a:t>
            </a:r>
            <a:r>
              <a:rPr lang="tr-TR" sz="1000" b="1" dirty="0" err="1" smtClean="0">
                <a:solidFill>
                  <a:schemeClr val="bg1"/>
                </a:solidFill>
              </a:rPr>
              <a:t>Puant</a:t>
            </a:r>
            <a:r>
              <a:rPr lang="tr-TR" sz="1000" b="1" dirty="0" smtClean="0">
                <a:solidFill>
                  <a:schemeClr val="bg1"/>
                </a:solidFill>
              </a:rPr>
              <a:t> Güç</a:t>
            </a:r>
            <a:endParaRPr lang="en-GB" sz="1000" b="1" dirty="0">
              <a:solidFill>
                <a:schemeClr val="bg1"/>
              </a:solidFill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2447109" y="3526972"/>
            <a:ext cx="724898" cy="424834"/>
          </a:xfrm>
          <a:prstGeom prst="wedgeRectCallout">
            <a:avLst>
              <a:gd name="adj1" fmla="val 62185"/>
              <a:gd name="adj2" fmla="val 12373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800" dirty="0" smtClean="0">
                <a:solidFill>
                  <a:srgbClr val="C00000"/>
                </a:solidFill>
              </a:rPr>
              <a:t>Ani </a:t>
            </a:r>
            <a:r>
              <a:rPr lang="tr-TR" sz="800" dirty="0" err="1" smtClean="0">
                <a:solidFill>
                  <a:srgbClr val="C00000"/>
                </a:solidFill>
              </a:rPr>
              <a:t>Puant</a:t>
            </a:r>
            <a:r>
              <a:rPr lang="tr-TR" sz="800" dirty="0" smtClean="0">
                <a:solidFill>
                  <a:srgbClr val="C00000"/>
                </a:solidFill>
              </a:rPr>
              <a:t>/Kurulu Güç</a:t>
            </a:r>
            <a:endParaRPr lang="en-GB" sz="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20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304800"/>
            <a:ext cx="4800600" cy="28645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048000"/>
            <a:ext cx="5029200" cy="3264726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304800" y="152400"/>
            <a:ext cx="3810000" cy="2590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Santrallarımızda Kurulu Kapasite -Gerçekleşen Üretim, 1984-2017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135526" y="2656367"/>
            <a:ext cx="4121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2000-2017 </a:t>
            </a:r>
            <a:r>
              <a:rPr lang="en-US" sz="1400" b="1" dirty="0" err="1"/>
              <a:t>yıllık</a:t>
            </a:r>
            <a:r>
              <a:rPr lang="en-US" sz="1400" b="1" dirty="0"/>
              <a:t> </a:t>
            </a:r>
            <a:r>
              <a:rPr lang="en-US" sz="1400" b="1" dirty="0" err="1"/>
              <a:t>ortalama</a:t>
            </a:r>
            <a:r>
              <a:rPr lang="en-US" sz="1400" b="1" dirty="0"/>
              <a:t> </a:t>
            </a:r>
            <a:r>
              <a:rPr lang="en-US" sz="1400" b="1" dirty="0" err="1"/>
              <a:t>üretim</a:t>
            </a:r>
            <a:r>
              <a:rPr lang="en-US" sz="1400" b="1" dirty="0"/>
              <a:t> </a:t>
            </a:r>
            <a:r>
              <a:rPr lang="en-US" sz="1400" b="1" dirty="0" err="1"/>
              <a:t>artışı</a:t>
            </a:r>
            <a:r>
              <a:rPr lang="en-US" sz="1400" b="1" dirty="0"/>
              <a:t> %5’dir </a:t>
            </a:r>
            <a:endParaRPr lang="en-US" sz="1400" dirty="0"/>
          </a:p>
        </p:txBody>
      </p:sp>
      <p:sp>
        <p:nvSpPr>
          <p:cNvPr id="8" name="Left Arrow 7"/>
          <p:cNvSpPr/>
          <p:nvPr/>
        </p:nvSpPr>
        <p:spPr>
          <a:xfrm>
            <a:off x="5105400" y="3276600"/>
            <a:ext cx="3657600" cy="2819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 smtClean="0"/>
              <a:t> </a:t>
            </a:r>
            <a:r>
              <a:rPr lang="en-US" sz="1400" b="1" dirty="0"/>
              <a:t>2023 </a:t>
            </a:r>
            <a:r>
              <a:rPr lang="en-US" sz="1400" b="1" dirty="0" err="1" smtClean="0"/>
              <a:t>Projeksiyon</a:t>
            </a:r>
            <a:r>
              <a:rPr lang="tr-TR" sz="1400" b="1" dirty="0" smtClean="0"/>
              <a:t>u</a:t>
            </a:r>
            <a:endParaRPr lang="en-US" sz="1400" dirty="0"/>
          </a:p>
          <a:p>
            <a:r>
              <a:rPr lang="en-US" sz="1400" b="1" dirty="0"/>
              <a:t>(</a:t>
            </a:r>
            <a:r>
              <a:rPr lang="en-US" sz="1400" b="1" dirty="0" err="1"/>
              <a:t>Proje</a:t>
            </a:r>
            <a:r>
              <a:rPr lang="en-US" sz="1400" b="1" dirty="0"/>
              <a:t> </a:t>
            </a:r>
            <a:r>
              <a:rPr lang="en-US" sz="1400" b="1" dirty="0" err="1"/>
              <a:t>Üretim</a:t>
            </a:r>
            <a:r>
              <a:rPr lang="en-US" sz="1400" b="1" dirty="0"/>
              <a:t> ve </a:t>
            </a:r>
            <a:r>
              <a:rPr lang="en-US" sz="1400" b="1" dirty="0" err="1"/>
              <a:t>Güvenilir</a:t>
            </a:r>
            <a:r>
              <a:rPr lang="en-US" sz="1400" b="1" dirty="0"/>
              <a:t> </a:t>
            </a:r>
            <a:r>
              <a:rPr lang="en-US" sz="1400" b="1" dirty="0" err="1"/>
              <a:t>Üretim</a:t>
            </a:r>
            <a:r>
              <a:rPr lang="en-US" sz="1400" b="1" dirty="0"/>
              <a:t> </a:t>
            </a:r>
            <a:r>
              <a:rPr lang="en-US" sz="1400" b="1" dirty="0" err="1"/>
              <a:t>Kapasiteleri</a:t>
            </a:r>
            <a:r>
              <a:rPr lang="en-US" sz="1400" b="1" dirty="0"/>
              <a:t> / </a:t>
            </a:r>
            <a:endParaRPr lang="en-US" sz="1400" dirty="0"/>
          </a:p>
          <a:p>
            <a:r>
              <a:rPr lang="en-US" sz="1400" b="1" dirty="0" err="1"/>
              <a:t>Tüketim</a:t>
            </a:r>
            <a:r>
              <a:rPr lang="en-US" sz="1400" b="1" dirty="0"/>
              <a:t> ve </a:t>
            </a:r>
            <a:r>
              <a:rPr lang="en-US" sz="1400" b="1" dirty="0" err="1"/>
              <a:t>Talep</a:t>
            </a:r>
            <a:r>
              <a:rPr lang="en-US" sz="1400" b="1" dirty="0"/>
              <a:t> </a:t>
            </a:r>
            <a:r>
              <a:rPr lang="en-US" sz="1400" b="1" dirty="0" err="1"/>
              <a:t>Tahminleri</a:t>
            </a:r>
            <a:r>
              <a:rPr lang="en-US" sz="1400" b="1" dirty="0"/>
              <a:t>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2244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8544005"/>
              </p:ext>
            </p:extLst>
          </p:nvPr>
        </p:nvGraphicFramePr>
        <p:xfrm>
          <a:off x="543190" y="1256997"/>
          <a:ext cx="8195566" cy="3765558"/>
        </p:xfrm>
        <a:graphic>
          <a:graphicData uri="http://schemas.openxmlformats.org/drawingml/2006/table">
            <a:tbl>
              <a:tblPr firstRow="1" firstCol="1" bandRow="1"/>
              <a:tblGrid>
                <a:gridCol w="2062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0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53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8924">
                  <a:extLst>
                    <a:ext uri="{9D8B030D-6E8A-4147-A177-3AD203B41FA5}">
                      <a16:colId xmlns:a16="http://schemas.microsoft.com/office/drawing/2014/main" val="942129612"/>
                    </a:ext>
                  </a:extLst>
                </a:gridCol>
                <a:gridCol w="13487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4620">
                <a:tc rowSpan="2">
                  <a:txBody>
                    <a:bodyPr/>
                    <a:lstStyle/>
                    <a:p>
                      <a:pPr algn="ctr"/>
                      <a:r>
                        <a:rPr lang="tr-TR" sz="1600" b="1" dirty="0" smtClean="0">
                          <a:solidFill>
                            <a:schemeClr val="bg1"/>
                          </a:solidFill>
                        </a:rPr>
                        <a:t>Temiz</a:t>
                      </a:r>
                      <a:r>
                        <a:rPr lang="tr-TR" sz="1600" b="1" baseline="0" dirty="0" smtClean="0">
                          <a:solidFill>
                            <a:schemeClr val="bg1"/>
                          </a:solidFill>
                        </a:rPr>
                        <a:t> ve Tükenmez Enerji Kaynakları</a:t>
                      </a:r>
                      <a:endParaRPr lang="tr-TR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r-TR" sz="1600" b="1" dirty="0" err="1" smtClean="0">
                          <a:solidFill>
                            <a:schemeClr val="bg1"/>
                          </a:solidFill>
                        </a:rPr>
                        <a:t>Fizibıl</a:t>
                      </a:r>
                      <a:r>
                        <a:rPr lang="tr-TR" sz="1600" b="1" dirty="0" smtClean="0">
                          <a:solidFill>
                            <a:schemeClr val="bg1"/>
                          </a:solidFill>
                        </a:rPr>
                        <a:t> Potansiyel </a:t>
                      </a:r>
                      <a:endParaRPr lang="tr-TR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r-TR" sz="16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tr-TR" sz="1600" b="1" baseline="0" dirty="0" smtClean="0">
                          <a:solidFill>
                            <a:schemeClr val="bg1"/>
                          </a:solidFill>
                        </a:rPr>
                        <a:t>2018-Nisan </a:t>
                      </a:r>
                      <a:r>
                        <a:rPr lang="tr-TR" sz="1600" b="1" baseline="0" dirty="0" err="1" smtClean="0">
                          <a:solidFill>
                            <a:schemeClr val="bg1"/>
                          </a:solidFill>
                        </a:rPr>
                        <a:t>Kuulu</a:t>
                      </a:r>
                      <a:r>
                        <a:rPr lang="tr-TR" sz="16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tr-TR" sz="1600" b="1" baseline="0" dirty="0" err="1" smtClean="0">
                          <a:solidFill>
                            <a:schemeClr val="bg1"/>
                          </a:solidFill>
                        </a:rPr>
                        <a:t>Kapoasite</a:t>
                      </a:r>
                      <a:endParaRPr lang="tr-TR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r-TR" sz="1400" b="1" dirty="0" err="1" smtClean="0">
                          <a:solidFill>
                            <a:schemeClr val="bg1"/>
                          </a:solidFill>
                        </a:rPr>
                        <a:t>TUlusal</a:t>
                      </a:r>
                      <a:r>
                        <a:rPr lang="tr-TR" sz="1400" b="1" dirty="0" smtClean="0">
                          <a:solidFill>
                            <a:schemeClr val="bg1"/>
                          </a:solidFill>
                        </a:rPr>
                        <a:t> Yenilenebilir Enerji Planı 2023 Öngörüleri</a:t>
                      </a:r>
                      <a:endParaRPr lang="tr-TR" sz="1400" b="1" baseline="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tr-TR" sz="1400" b="1" baseline="0" dirty="0" smtClean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tr-TR" sz="1400" b="1" baseline="0" dirty="0" err="1" smtClean="0">
                          <a:solidFill>
                            <a:schemeClr val="bg1"/>
                          </a:solidFill>
                        </a:rPr>
                        <a:t>December</a:t>
                      </a:r>
                      <a:r>
                        <a:rPr lang="tr-TR" sz="1400" b="1" baseline="0" dirty="0" smtClean="0">
                          <a:solidFill>
                            <a:schemeClr val="bg1"/>
                          </a:solidFill>
                        </a:rPr>
                        <a:t> 2018)</a:t>
                      </a:r>
                      <a:endParaRPr lang="tr-TR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6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 smtClean="0">
                          <a:solidFill>
                            <a:schemeClr val="bg1"/>
                          </a:solidFill>
                        </a:rPr>
                        <a:t>2019</a:t>
                      </a:r>
                      <a:endParaRPr lang="tr-TR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b="1" dirty="0" smtClean="0">
                          <a:solidFill>
                            <a:schemeClr val="bg1"/>
                          </a:solidFill>
                        </a:rPr>
                        <a:t>2023</a:t>
                      </a:r>
                      <a:endParaRPr lang="tr-TR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079241"/>
                  </a:ext>
                </a:extLst>
              </a:tr>
              <a:tr h="399268"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 smtClean="0">
                          <a:solidFill>
                            <a:srgbClr val="002060"/>
                          </a:solidFill>
                        </a:rPr>
                        <a:t>Hidroelektrik</a:t>
                      </a:r>
                      <a:endParaRPr lang="tr-TR" sz="18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~</a:t>
                      </a:r>
                      <a:r>
                        <a:rPr lang="en-U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tr-TR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7 000 MW</a:t>
                      </a:r>
                      <a:endParaRPr lang="en-US" sz="16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0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~27 510</a:t>
                      </a:r>
                      <a:r>
                        <a:rPr lang="tr-TR" sz="1600" b="0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MW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32 000MW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0" dirty="0" smtClean="0">
                          <a:solidFill>
                            <a:schemeClr val="tx1"/>
                          </a:solidFill>
                        </a:rPr>
                        <a:t>34 000 MW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940"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 smtClean="0">
                          <a:solidFill>
                            <a:srgbClr val="002060"/>
                          </a:solidFill>
                        </a:rPr>
                        <a:t>Rüzgar</a:t>
                      </a:r>
                      <a:endParaRPr lang="tr-TR" sz="18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~</a:t>
                      </a:r>
                      <a:r>
                        <a:rPr lang="tr-TR" sz="1600" b="0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48 000MW 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0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~6 664MW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10 000MW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0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tr-TR" sz="1600" b="0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20 000GW 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2206"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 smtClean="0">
                          <a:solidFill>
                            <a:srgbClr val="002060"/>
                          </a:solidFill>
                        </a:rPr>
                        <a:t>Jeotermal</a:t>
                      </a:r>
                      <a:endParaRPr lang="tr-TR" sz="18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~</a:t>
                      </a:r>
                      <a:r>
                        <a:rPr lang="en-U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tr-TR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100 MW</a:t>
                      </a:r>
                      <a:r>
                        <a:rPr lang="tr-TR" sz="1600" b="0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~1 129MW 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700 MW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0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1000MW 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940"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 smtClean="0">
                          <a:solidFill>
                            <a:srgbClr val="002060"/>
                          </a:solidFill>
                        </a:rPr>
                        <a:t>Biokütle</a:t>
                      </a:r>
                      <a:endParaRPr lang="tr-TR" sz="18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~</a:t>
                      </a:r>
                      <a:r>
                        <a:rPr lang="en-U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12.000 MW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583MW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700MW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1000 MW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5376020"/>
                  </a:ext>
                </a:extLst>
              </a:tr>
              <a:tr h="597590"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 err="1" smtClean="0">
                          <a:solidFill>
                            <a:srgbClr val="002060"/>
                          </a:solidFill>
                        </a:rPr>
                        <a:t>Fotpovoltaik</a:t>
                      </a:r>
                      <a:endParaRPr lang="tr-TR" sz="18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tr-TR" sz="1800" b="1" dirty="0" smtClean="0">
                          <a:solidFill>
                            <a:srgbClr val="002060"/>
                          </a:solidFill>
                        </a:rPr>
                        <a:t>(1500kWh/</a:t>
                      </a:r>
                      <a:r>
                        <a:rPr lang="tr-TR" sz="1800" b="1" dirty="0" err="1" smtClean="0">
                          <a:solidFill>
                            <a:srgbClr val="002060"/>
                          </a:solidFill>
                        </a:rPr>
                        <a:t>KWp</a:t>
                      </a:r>
                      <a:r>
                        <a:rPr lang="tr-TR" sz="1800" b="1" dirty="0" smtClean="0">
                          <a:solidFill>
                            <a:srgbClr val="002060"/>
                          </a:solidFill>
                        </a:rPr>
                        <a:t>)</a:t>
                      </a:r>
                      <a:r>
                        <a:rPr lang="tr-TR" sz="1800" b="1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endParaRPr lang="tr-TR" sz="18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b="0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*400 000 MW -500 000MW 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0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~4 628 MW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0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3000 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5 000MW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940"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 smtClean="0">
                          <a:solidFill>
                            <a:srgbClr val="002060"/>
                          </a:solidFill>
                        </a:rPr>
                        <a:t>Toplam  </a:t>
                      </a:r>
                      <a:endParaRPr lang="tr-TR" sz="18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0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40</a:t>
                      </a:r>
                      <a:r>
                        <a:rPr lang="tr-TR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514</a:t>
                      </a:r>
                      <a:r>
                        <a:rPr lang="tr-TR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MW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21 Dikdörtgen"/>
          <p:cNvSpPr/>
          <p:nvPr/>
        </p:nvSpPr>
        <p:spPr>
          <a:xfrm>
            <a:off x="259154" y="5047644"/>
            <a:ext cx="876992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050" dirty="0">
                <a:latin typeface="Arial Narrow" pitchFamily="34" charset="0"/>
              </a:rPr>
              <a:t> </a:t>
            </a:r>
            <a:r>
              <a:rPr lang="tr-TR" sz="1050" dirty="0" smtClean="0">
                <a:latin typeface="Arial Narrow" pitchFamily="34" charset="0"/>
              </a:rPr>
              <a:t>(Kaynaklar : ETKB , </a:t>
            </a:r>
            <a:r>
              <a:rPr lang="en-US" sz="1050" dirty="0" smtClean="0"/>
              <a:t>TEIAS</a:t>
            </a:r>
            <a:r>
              <a:rPr lang="tr-TR" sz="1050" dirty="0" smtClean="0"/>
              <a:t>, EPDK</a:t>
            </a:r>
          </a:p>
          <a:p>
            <a:pPr>
              <a:defRPr/>
            </a:pPr>
            <a:r>
              <a:rPr lang="en-GB" sz="1050" dirty="0" smtClean="0">
                <a:latin typeface="Arial Narrow" pitchFamily="34" charset="0"/>
              </a:rPr>
              <a:t> </a:t>
            </a:r>
            <a:r>
              <a:rPr lang="en-GB" sz="1050" dirty="0">
                <a:latin typeface="Arial Narrow" pitchFamily="34" charset="0"/>
              </a:rPr>
              <a:t>EIE, General Directorate of Electrical Power Resources Survey &amp; Development Administration</a:t>
            </a:r>
            <a:r>
              <a:rPr lang="en-GB" sz="1050" u="sng" dirty="0">
                <a:latin typeface="Arial Narrow" pitchFamily="34" charset="0"/>
              </a:rPr>
              <a:t>, </a:t>
            </a:r>
            <a:r>
              <a:rPr lang="en-GB" sz="1050" u="sng" dirty="0" smtClean="0">
                <a:latin typeface="Arial Narrow" pitchFamily="34" charset="0"/>
              </a:rPr>
              <a:t>www.eie.gov.tr</a:t>
            </a:r>
            <a:r>
              <a:rPr lang="tr-TR" sz="1050" u="sng" dirty="0" smtClean="0">
                <a:latin typeface="Arial Narrow" pitchFamily="34" charset="0"/>
              </a:rPr>
              <a:t>)</a:t>
            </a:r>
            <a:endParaRPr lang="en-GB" sz="1050" u="sng" dirty="0">
              <a:latin typeface="Arial Narrow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5256" y="617516"/>
            <a:ext cx="8811491" cy="400110"/>
          </a:xfrm>
          <a:prstGeom prst="rect">
            <a:avLst/>
          </a:prstGeom>
          <a:solidFill>
            <a:srgbClr val="6D8B9A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smtClean="0">
                <a:solidFill>
                  <a:schemeClr val="bg1"/>
                </a:solidFill>
              </a:rPr>
              <a:t>Temiz ve Tükenmez Enerji Kaynakları ve Türkiye</a:t>
            </a:r>
            <a:r>
              <a:rPr lang="tr-TR" sz="2000" b="1" dirty="0" smtClean="0">
                <a:solidFill>
                  <a:schemeClr val="bg1"/>
                </a:solidFill>
              </a:rPr>
              <a:t>  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2"/>
            <a:ext cx="2133600" cy="365126"/>
          </a:xfrm>
        </p:spPr>
        <p:txBody>
          <a:bodyPr/>
          <a:lstStyle/>
          <a:p>
            <a:fld id="{1207A712-E174-4AA4-B673-2076906EED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1207A712-E174-4AA4-B673-2076906EED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6 Metin kutusu"/>
          <p:cNvSpPr txBox="1"/>
          <p:nvPr/>
        </p:nvSpPr>
        <p:spPr>
          <a:xfrm>
            <a:off x="395536" y="692696"/>
            <a:ext cx="8607330" cy="87716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  <a:defRPr/>
            </a:pPr>
            <a:r>
              <a:rPr lang="tr-TR" sz="2000" b="1" dirty="0" smtClean="0">
                <a:solidFill>
                  <a:srgbClr val="FFFF00"/>
                </a:solidFill>
              </a:rPr>
              <a:t>Yıllık ortalama güneş </a:t>
            </a:r>
            <a:r>
              <a:rPr lang="tr-TR" sz="2000" b="1" dirty="0" err="1" smtClean="0">
                <a:solidFill>
                  <a:srgbClr val="FFFF00"/>
                </a:solidFill>
              </a:rPr>
              <a:t>enerjsi</a:t>
            </a:r>
            <a:r>
              <a:rPr lang="tr-TR" sz="2000" b="1" dirty="0" smtClean="0">
                <a:solidFill>
                  <a:srgbClr val="FFFF00"/>
                </a:solidFill>
              </a:rPr>
              <a:t> radyasyonu</a:t>
            </a:r>
            <a:r>
              <a:rPr lang="tr-TR" sz="1200" b="1" dirty="0" smtClean="0">
                <a:solidFill>
                  <a:srgbClr val="FFFF00"/>
                </a:solidFill>
              </a:rPr>
              <a:t>   	</a:t>
            </a:r>
            <a:r>
              <a:rPr lang="en-GB" sz="1200" b="1" dirty="0" smtClean="0">
                <a:solidFill>
                  <a:srgbClr val="FFFF00"/>
                </a:solidFill>
              </a:rPr>
              <a:t>1527kWh/m</a:t>
            </a:r>
            <a:r>
              <a:rPr lang="en-GB" sz="1200" b="1" baseline="30000" dirty="0" smtClean="0">
                <a:solidFill>
                  <a:srgbClr val="FFFF00"/>
                </a:solidFill>
              </a:rPr>
              <a:t>2</a:t>
            </a:r>
            <a:r>
              <a:rPr lang="en-GB" sz="1200" b="1" dirty="0" smtClean="0">
                <a:solidFill>
                  <a:srgbClr val="FFFF00"/>
                </a:solidFill>
              </a:rPr>
              <a:t> </a:t>
            </a:r>
            <a:r>
              <a:rPr lang="tr-TR" sz="1200" b="1" dirty="0" smtClean="0">
                <a:solidFill>
                  <a:srgbClr val="FFFF00"/>
                </a:solidFill>
              </a:rPr>
              <a:t>-yıl</a:t>
            </a:r>
            <a:endParaRPr lang="tr-TR" sz="1200" b="1" dirty="0">
              <a:solidFill>
                <a:srgbClr val="FFFF00"/>
              </a:solidFill>
            </a:endParaRPr>
          </a:p>
          <a:p>
            <a:pPr>
              <a:defRPr/>
            </a:pPr>
            <a:endParaRPr lang="tr-TR" sz="1100" b="1" u="sng" strike="sngStrike" dirty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en-GB" sz="1100" b="1" dirty="0">
                <a:solidFill>
                  <a:srgbClr val="FFFF00"/>
                </a:solidFill>
              </a:rPr>
              <a:t> </a:t>
            </a:r>
            <a:r>
              <a:rPr lang="tr-TR" sz="2000" b="1" dirty="0" smtClean="0">
                <a:solidFill>
                  <a:srgbClr val="FFFF00"/>
                </a:solidFill>
              </a:rPr>
              <a:t>Yıllık </a:t>
            </a:r>
            <a:r>
              <a:rPr lang="tr-TR" sz="2000" b="1" dirty="0" err="1" smtClean="0">
                <a:solidFill>
                  <a:srgbClr val="FFFF00"/>
                </a:solidFill>
              </a:rPr>
              <a:t>ortlama</a:t>
            </a:r>
            <a:r>
              <a:rPr lang="tr-TR" sz="2000" b="1" dirty="0" smtClean="0">
                <a:solidFill>
                  <a:srgbClr val="FFFF00"/>
                </a:solidFill>
              </a:rPr>
              <a:t> güneşlenme süresi</a:t>
            </a:r>
            <a:r>
              <a:rPr lang="tr-TR" sz="1200" b="1" dirty="0" smtClean="0">
                <a:solidFill>
                  <a:srgbClr val="FFFF00"/>
                </a:solidFill>
              </a:rPr>
              <a:t>          	</a:t>
            </a:r>
            <a:r>
              <a:rPr lang="en-GB" sz="1200" b="1" dirty="0" smtClean="0">
                <a:solidFill>
                  <a:srgbClr val="FFFF00"/>
                </a:solidFill>
              </a:rPr>
              <a:t>2 </a:t>
            </a:r>
            <a:r>
              <a:rPr lang="en-GB" sz="1200" b="1" dirty="0">
                <a:solidFill>
                  <a:srgbClr val="FFFF00"/>
                </a:solidFill>
              </a:rPr>
              <a:t>738 </a:t>
            </a:r>
            <a:r>
              <a:rPr lang="tr-TR" sz="1200" b="1" dirty="0" smtClean="0">
                <a:solidFill>
                  <a:srgbClr val="FFFF00"/>
                </a:solidFill>
              </a:rPr>
              <a:t>saat/yıl      </a:t>
            </a:r>
            <a:r>
              <a:rPr lang="en-GB" sz="1200" b="1" dirty="0">
                <a:solidFill>
                  <a:srgbClr val="FFFF00"/>
                </a:solidFill>
              </a:rPr>
              <a:t>(7.5 </a:t>
            </a:r>
            <a:r>
              <a:rPr lang="tr-TR" sz="1200" b="1" dirty="0" smtClean="0">
                <a:solidFill>
                  <a:srgbClr val="FFFF00"/>
                </a:solidFill>
              </a:rPr>
              <a:t>sat/gün</a:t>
            </a:r>
            <a:r>
              <a:rPr lang="en-GB" sz="1200" b="1" dirty="0" smtClean="0">
                <a:solidFill>
                  <a:srgbClr val="FFFF00"/>
                </a:solidFill>
              </a:rPr>
              <a:t>)</a:t>
            </a:r>
            <a:endParaRPr lang="tr-TR" sz="1200" b="1" dirty="0">
              <a:solidFill>
                <a:srgbClr val="FFFF00"/>
              </a:solidFill>
            </a:endParaRPr>
          </a:p>
        </p:txBody>
      </p:sp>
      <p:pic>
        <p:nvPicPr>
          <p:cNvPr id="7" name="Picture 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2542004"/>
            <a:ext cx="711827" cy="1275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0"/>
          <p:cNvPicPr>
            <a:picLocks noChangeAspect="1" noChangeArrowheads="1"/>
          </p:cNvPicPr>
          <p:nvPr/>
        </p:nvPicPr>
        <p:blipFill>
          <a:blip r:embed="rId3" cstate="print"/>
          <a:srcRect r="13885" b="19533"/>
          <a:stretch>
            <a:fillRect/>
          </a:stretch>
        </p:blipFill>
        <p:spPr bwMode="auto">
          <a:xfrm>
            <a:off x="321216" y="2272882"/>
            <a:ext cx="3242672" cy="1467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9 Metin kutusu"/>
          <p:cNvSpPr txBox="1"/>
          <p:nvPr/>
        </p:nvSpPr>
        <p:spPr>
          <a:xfrm>
            <a:off x="35495" y="1930582"/>
            <a:ext cx="4384235" cy="30777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 </a:t>
            </a:r>
            <a:r>
              <a:rPr lang="en-US" sz="1400" dirty="0" smtClean="0">
                <a:solidFill>
                  <a:srgbClr val="FFFF00"/>
                </a:solidFill>
              </a:rPr>
              <a:t>&lt;1 400 kWh/m</a:t>
            </a:r>
            <a:r>
              <a:rPr lang="en-US" sz="1400" baseline="30000" dirty="0" smtClean="0">
                <a:solidFill>
                  <a:srgbClr val="FFFF00"/>
                </a:solidFill>
              </a:rPr>
              <a:t>2</a:t>
            </a:r>
            <a:r>
              <a:rPr lang="en-US" sz="1400" dirty="0" smtClean="0">
                <a:solidFill>
                  <a:srgbClr val="FFFF00"/>
                </a:solidFill>
              </a:rPr>
              <a:t>  y</a:t>
            </a:r>
            <a:r>
              <a:rPr lang="tr-TR" sz="1400" dirty="0" err="1" smtClean="0">
                <a:solidFill>
                  <a:srgbClr val="FFFF00"/>
                </a:solidFill>
              </a:rPr>
              <a:t>ıl</a:t>
            </a:r>
            <a:r>
              <a:rPr lang="tr-TR" sz="1400" dirty="0" smtClean="0">
                <a:solidFill>
                  <a:srgbClr val="FFFF00"/>
                </a:solidFill>
              </a:rPr>
              <a:t> Karadeniz Bölgesi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10" name="10 Metin kutusu"/>
          <p:cNvSpPr txBox="1"/>
          <p:nvPr/>
        </p:nvSpPr>
        <p:spPr>
          <a:xfrm>
            <a:off x="175385" y="3809343"/>
            <a:ext cx="4104456" cy="27699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~ </a:t>
            </a:r>
            <a:r>
              <a:rPr lang="tr-TR" sz="1200" dirty="0" smtClean="0">
                <a:solidFill>
                  <a:srgbClr val="FFFF00"/>
                </a:solidFill>
              </a:rPr>
              <a:t>1600- </a:t>
            </a:r>
            <a:r>
              <a:rPr lang="en-US" sz="1200" dirty="0" smtClean="0">
                <a:solidFill>
                  <a:srgbClr val="FFFF00"/>
                </a:solidFill>
              </a:rPr>
              <a:t>2 000kWh/m</a:t>
            </a:r>
            <a:r>
              <a:rPr lang="en-US" sz="1200" baseline="30000" dirty="0" smtClean="0">
                <a:solidFill>
                  <a:srgbClr val="FFFF00"/>
                </a:solidFill>
              </a:rPr>
              <a:t>2</a:t>
            </a:r>
            <a:r>
              <a:rPr lang="en-US" sz="1200" dirty="0" smtClean="0">
                <a:solidFill>
                  <a:srgbClr val="FFFF00"/>
                </a:solidFill>
              </a:rPr>
              <a:t> </a:t>
            </a:r>
            <a:r>
              <a:rPr lang="tr-TR" sz="1200" dirty="0" smtClean="0">
                <a:solidFill>
                  <a:srgbClr val="FFFF00"/>
                </a:solidFill>
              </a:rPr>
              <a:t> yıl  Güney doğu ve Akdeniz Bölgesi</a:t>
            </a:r>
            <a:endParaRPr lang="tr-TR" dirty="0">
              <a:solidFill>
                <a:srgbClr val="FFFF00"/>
              </a:solidFill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4433121" y="2603211"/>
          <a:ext cx="4558396" cy="2996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9599">
                  <a:extLst>
                    <a:ext uri="{9D8B030D-6E8A-4147-A177-3AD203B41FA5}">
                      <a16:colId xmlns:a16="http://schemas.microsoft.com/office/drawing/2014/main" val="1540576760"/>
                    </a:ext>
                  </a:extLst>
                </a:gridCol>
                <a:gridCol w="757057">
                  <a:extLst>
                    <a:ext uri="{9D8B030D-6E8A-4147-A177-3AD203B41FA5}">
                      <a16:colId xmlns:a16="http://schemas.microsoft.com/office/drawing/2014/main" val="3781637714"/>
                    </a:ext>
                  </a:extLst>
                </a:gridCol>
                <a:gridCol w="1461182">
                  <a:extLst>
                    <a:ext uri="{9D8B030D-6E8A-4147-A177-3AD203B41FA5}">
                      <a16:colId xmlns:a16="http://schemas.microsoft.com/office/drawing/2014/main" val="305018615"/>
                    </a:ext>
                  </a:extLst>
                </a:gridCol>
                <a:gridCol w="1200558">
                  <a:extLst>
                    <a:ext uri="{9D8B030D-6E8A-4147-A177-3AD203B41FA5}">
                      <a16:colId xmlns:a16="http://schemas.microsoft.com/office/drawing/2014/main" val="116095859"/>
                    </a:ext>
                  </a:extLst>
                </a:gridCol>
              </a:tblGrid>
              <a:tr h="773522"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/>
                        <a:t>Kurulacak </a:t>
                      </a:r>
                      <a:r>
                        <a:rPr lang="tr-TR" sz="1200" dirty="0" err="1" smtClean="0"/>
                        <a:t>Fotovoltaik</a:t>
                      </a:r>
                      <a:r>
                        <a:rPr lang="tr-TR" sz="1200" dirty="0" smtClean="0"/>
                        <a:t> Santral</a:t>
                      </a:r>
                      <a:r>
                        <a:rPr lang="tr-TR" sz="1200" baseline="0" dirty="0" smtClean="0"/>
                        <a:t> G</a:t>
                      </a:r>
                      <a:r>
                        <a:rPr lang="tr-TR" sz="1200" dirty="0" smtClean="0"/>
                        <a:t>üç</a:t>
                      </a:r>
                      <a:r>
                        <a:rPr lang="tr-TR" sz="1200" baseline="0" dirty="0" smtClean="0"/>
                        <a:t> Aralığı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/>
                        <a:t>Saha Adedi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/>
                        <a:t>Santral Kurulabilecek</a:t>
                      </a:r>
                      <a:r>
                        <a:rPr lang="tr-TR" sz="1200" baseline="0" dirty="0" smtClean="0"/>
                        <a:t> Alan Büyüklükleri</a:t>
                      </a:r>
                    </a:p>
                    <a:p>
                      <a:pPr algn="ctr"/>
                      <a:r>
                        <a:rPr lang="tr-TR" sz="1200" baseline="0" dirty="0" smtClean="0"/>
                        <a:t>(Dönüm=1000m2)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/>
                        <a:t>Toplam Uygun alan</a:t>
                      </a:r>
                    </a:p>
                    <a:p>
                      <a:pPr algn="ctr"/>
                      <a:r>
                        <a:rPr lang="tr-TR" sz="1200" dirty="0" smtClean="0"/>
                        <a:t>(Dönüm) 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0826949"/>
                  </a:ext>
                </a:extLst>
              </a:tr>
              <a:tr h="306610">
                <a:tc>
                  <a:txBody>
                    <a:bodyPr/>
                    <a:lstStyle/>
                    <a:p>
                      <a:pPr algn="r"/>
                      <a:r>
                        <a:rPr lang="tr-TR" sz="1200" dirty="0" smtClean="0"/>
                        <a:t>&lt;10 </a:t>
                      </a:r>
                      <a:r>
                        <a:rPr lang="tr-TR" sz="1200" dirty="0" err="1" smtClean="0"/>
                        <a:t>MWp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200" dirty="0" smtClean="0"/>
                        <a:t> 28 467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200" dirty="0" smtClean="0"/>
                        <a:t>&lt;150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200" dirty="0" smtClean="0"/>
                        <a:t>1 281 128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7251238"/>
                  </a:ext>
                </a:extLst>
              </a:tr>
              <a:tr h="306610">
                <a:tc>
                  <a:txBody>
                    <a:bodyPr/>
                    <a:lstStyle/>
                    <a:p>
                      <a:pPr algn="r"/>
                      <a:r>
                        <a:rPr lang="tr-TR" sz="1200" dirty="0" smtClean="0"/>
                        <a:t>10-50 </a:t>
                      </a:r>
                      <a:r>
                        <a:rPr lang="tr-TR" sz="1200" dirty="0" err="1" smtClean="0"/>
                        <a:t>MWp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200" dirty="0" smtClean="0"/>
                        <a:t>5 077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200" dirty="0" smtClean="0"/>
                        <a:t> 150-700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200" dirty="0" smtClean="0"/>
                        <a:t>1 606</a:t>
                      </a:r>
                      <a:r>
                        <a:rPr lang="tr-TR" sz="1200" baseline="0" dirty="0" smtClean="0"/>
                        <a:t> 095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421976"/>
                  </a:ext>
                </a:extLst>
              </a:tr>
              <a:tr h="306610">
                <a:tc>
                  <a:txBody>
                    <a:bodyPr/>
                    <a:lstStyle/>
                    <a:p>
                      <a:pPr algn="r"/>
                      <a:r>
                        <a:rPr lang="tr-TR" sz="1200" dirty="0" smtClean="0"/>
                        <a:t>50-100 </a:t>
                      </a:r>
                      <a:r>
                        <a:rPr lang="tr-TR" sz="1200" dirty="0" err="1" smtClean="0"/>
                        <a:t>MWp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200" dirty="0" smtClean="0"/>
                        <a:t>847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200" dirty="0" smtClean="0"/>
                        <a:t>750-1500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200" dirty="0" smtClean="0"/>
                        <a:t> 883 769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389713"/>
                  </a:ext>
                </a:extLst>
              </a:tr>
              <a:tr h="306610">
                <a:tc>
                  <a:txBody>
                    <a:bodyPr/>
                    <a:lstStyle/>
                    <a:p>
                      <a:pPr algn="r"/>
                      <a:r>
                        <a:rPr lang="tr-TR" sz="1200" dirty="0" smtClean="0"/>
                        <a:t>100-200 </a:t>
                      </a:r>
                      <a:r>
                        <a:rPr lang="tr-TR" sz="1200" dirty="0" err="1" smtClean="0"/>
                        <a:t>MWp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200" dirty="0" smtClean="0"/>
                        <a:t>445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200" dirty="0" smtClean="0"/>
                        <a:t>1500-3000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200" dirty="0" smtClean="0"/>
                        <a:t>937 045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4678542"/>
                  </a:ext>
                </a:extLst>
              </a:tr>
              <a:tr h="306610">
                <a:tc>
                  <a:txBody>
                    <a:bodyPr/>
                    <a:lstStyle/>
                    <a:p>
                      <a:pPr algn="r"/>
                      <a:r>
                        <a:rPr lang="tr-TR" sz="1200" dirty="0" smtClean="0"/>
                        <a:t>&gt;200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200" dirty="0" smtClean="0"/>
                        <a:t>493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200" dirty="0" smtClean="0"/>
                        <a:t>&gt;3000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200" dirty="0" smtClean="0"/>
                        <a:t> 6 643 312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2644432"/>
                  </a:ext>
                </a:extLst>
              </a:tr>
              <a:tr h="429734">
                <a:tc>
                  <a:txBody>
                    <a:bodyPr/>
                    <a:lstStyle/>
                    <a:p>
                      <a:pPr algn="r"/>
                      <a:r>
                        <a:rPr lang="tr-TR" sz="1200" dirty="0" smtClean="0"/>
                        <a:t>Toplam Potansiyel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200" dirty="0" smtClean="0"/>
                        <a:t>35 329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200" dirty="0" smtClean="0"/>
                        <a:t>11 351 349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0335677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701756" y="1691445"/>
            <a:ext cx="42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smtClean="0"/>
              <a:t>Bu günkü teknoloji ile 1 </a:t>
            </a:r>
            <a:r>
              <a:rPr lang="tr-TR" sz="1600" dirty="0" err="1" smtClean="0"/>
              <a:t>MWp</a:t>
            </a:r>
            <a:r>
              <a:rPr lang="tr-TR" sz="1600" dirty="0" smtClean="0"/>
              <a:t> </a:t>
            </a:r>
            <a:r>
              <a:rPr lang="tr-TR" sz="1600" dirty="0" err="1" smtClean="0"/>
              <a:t>Fotovoltaik</a:t>
            </a:r>
            <a:r>
              <a:rPr lang="tr-TR" sz="1600" dirty="0" smtClean="0"/>
              <a:t> Santral Kurulumu için gereken Alan=  17-20 Dönüm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6660232" y="5424348"/>
            <a:ext cx="23426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dirty="0" smtClean="0"/>
              <a:t>Kaynak: Şenol Tunç,  Proje Enerji</a:t>
            </a:r>
            <a:endParaRPr lang="en-US" sz="1100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4263876"/>
            <a:ext cx="45585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Fotovoltaik</a:t>
            </a:r>
            <a:r>
              <a:rPr lang="tr-TR" dirty="0" smtClean="0"/>
              <a:t> Sistem Kurulumu Potansiyeli:  		             </a:t>
            </a:r>
            <a:r>
              <a:rPr lang="tr-TR" b="1" dirty="0" smtClean="0"/>
              <a:t>~570 000 </a:t>
            </a:r>
            <a:r>
              <a:rPr lang="tr-TR" b="1" dirty="0" err="1" smtClean="0"/>
              <a:t>MWp</a:t>
            </a:r>
            <a:endParaRPr lang="tr-TR" b="1" dirty="0" smtClean="0"/>
          </a:p>
          <a:p>
            <a:r>
              <a:rPr lang="tr-TR" b="1" dirty="0" smtClean="0"/>
              <a:t>*Elektrik Enerji Üretme Potansiyeli :</a:t>
            </a:r>
          </a:p>
          <a:p>
            <a:r>
              <a:rPr lang="tr-TR" b="1" dirty="0"/>
              <a:t> </a:t>
            </a:r>
            <a:r>
              <a:rPr lang="tr-TR" b="1" dirty="0" smtClean="0"/>
              <a:t>                                 912 Milyar kW-saat</a:t>
            </a:r>
          </a:p>
          <a:p>
            <a:r>
              <a:rPr lang="tr-TR" b="1" dirty="0" smtClean="0"/>
              <a:t>(1MWp kurulum = 1 600 000 kW-saat/yıl)</a:t>
            </a:r>
          </a:p>
          <a:p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780546" y="6150114"/>
            <a:ext cx="8714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 smtClean="0"/>
              <a:t> *</a:t>
            </a:r>
            <a:r>
              <a:rPr lang="tr-TR" sz="1200" dirty="0" smtClean="0"/>
              <a:t>Türkiye Yıllık </a:t>
            </a:r>
            <a:r>
              <a:rPr lang="tr-TR" sz="1200" dirty="0"/>
              <a:t>Elektrik Enerjisi Üretimi </a:t>
            </a:r>
            <a:r>
              <a:rPr lang="tr-TR" sz="1200" dirty="0" smtClean="0"/>
              <a:t> bölgeye bağlı olarak  1 350 000 kW-saat/</a:t>
            </a:r>
            <a:r>
              <a:rPr lang="tr-TR" sz="1200" dirty="0" err="1" smtClean="0"/>
              <a:t>MWp</a:t>
            </a:r>
            <a:r>
              <a:rPr lang="tr-TR" sz="1200" dirty="0" smtClean="0"/>
              <a:t> </a:t>
            </a:r>
            <a:r>
              <a:rPr lang="tr-TR" sz="1200" dirty="0"/>
              <a:t>– </a:t>
            </a:r>
            <a:r>
              <a:rPr lang="tr-TR" sz="1200" dirty="0" smtClean="0"/>
              <a:t>1 </a:t>
            </a:r>
          </a:p>
          <a:p>
            <a:r>
              <a:rPr lang="tr-TR" sz="1200" dirty="0" smtClean="0"/>
              <a:t>750 000 kW-saat/</a:t>
            </a:r>
            <a:r>
              <a:rPr lang="tr-TR" sz="1200" dirty="0" err="1" smtClean="0"/>
              <a:t>MWp</a:t>
            </a:r>
            <a:r>
              <a:rPr lang="tr-TR" sz="1200" dirty="0" smtClean="0"/>
              <a:t> </a:t>
            </a:r>
            <a:r>
              <a:rPr lang="tr-TR" sz="1200" dirty="0"/>
              <a:t>Arası</a:t>
            </a:r>
            <a:endParaRPr lang="tr-TR" sz="1400" dirty="0"/>
          </a:p>
          <a:p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24270820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5"/>
          <p:cNvSpPr>
            <a:spLocks noChangeArrowheads="1"/>
          </p:cNvSpPr>
          <p:nvPr/>
        </p:nvSpPr>
        <p:spPr bwMode="auto">
          <a:xfrm>
            <a:off x="1657350" y="2834880"/>
            <a:ext cx="5829300" cy="110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GB" b="1" dirty="0">
              <a:solidFill>
                <a:srgbClr val="333399"/>
              </a:solidFill>
              <a:latin typeface="Calibri" pitchFamily="34" charset="0"/>
            </a:endParaRPr>
          </a:p>
        </p:txBody>
      </p:sp>
      <p:sp>
        <p:nvSpPr>
          <p:cNvPr id="2053" name="Text Box 8"/>
          <p:cNvSpPr txBox="1">
            <a:spLocks noChangeArrowheads="1"/>
          </p:cNvSpPr>
          <p:nvPr/>
        </p:nvSpPr>
        <p:spPr bwMode="auto">
          <a:xfrm>
            <a:off x="1871663" y="2240757"/>
            <a:ext cx="5076825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350">
              <a:latin typeface="Calibri" pitchFamily="34" charset="0"/>
            </a:endParaRPr>
          </a:p>
        </p:txBody>
      </p:sp>
      <p:sp>
        <p:nvSpPr>
          <p:cNvPr id="2054" name="Text Box 9"/>
          <p:cNvSpPr txBox="1">
            <a:spLocks noChangeArrowheads="1"/>
          </p:cNvSpPr>
          <p:nvPr/>
        </p:nvSpPr>
        <p:spPr bwMode="auto">
          <a:xfrm>
            <a:off x="3557587" y="2664619"/>
            <a:ext cx="690563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350">
              <a:latin typeface="Calibri" pitchFamily="34" charset="0"/>
            </a:endParaRPr>
          </a:p>
        </p:txBody>
      </p:sp>
      <p:sp>
        <p:nvSpPr>
          <p:cNvPr id="19" name="18 Metin kutusu"/>
          <p:cNvSpPr txBox="1"/>
          <p:nvPr/>
        </p:nvSpPr>
        <p:spPr>
          <a:xfrm>
            <a:off x="2214546" y="5654501"/>
            <a:ext cx="54114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UFTP Seminars</a:t>
            </a:r>
            <a:r>
              <a:rPr lang="tr-TR" sz="1050" dirty="0">
                <a:solidFill>
                  <a:schemeClr val="bg1"/>
                </a:solidFill>
              </a:rPr>
              <a:t>, </a:t>
            </a:r>
            <a:r>
              <a:rPr lang="en-US" sz="1050" dirty="0">
                <a:solidFill>
                  <a:schemeClr val="bg1"/>
                </a:solidFill>
              </a:rPr>
              <a:t>November, 28-29th 2011 – </a:t>
            </a:r>
            <a:r>
              <a:rPr lang="tr-TR" sz="1050" dirty="0">
                <a:solidFill>
                  <a:schemeClr val="bg1"/>
                </a:solidFill>
              </a:rPr>
              <a:t> ISO,  </a:t>
            </a:r>
            <a:r>
              <a:rPr lang="en-US" sz="1050" dirty="0">
                <a:solidFill>
                  <a:schemeClr val="bg1"/>
                </a:solidFill>
              </a:rPr>
              <a:t>ODAKULE</a:t>
            </a:r>
            <a:r>
              <a:rPr lang="tr-TR" sz="1050" dirty="0">
                <a:solidFill>
                  <a:schemeClr val="bg1"/>
                </a:solidFill>
              </a:rPr>
              <a:t>,  </a:t>
            </a:r>
            <a:r>
              <a:rPr lang="en-US" sz="1050" dirty="0">
                <a:solidFill>
                  <a:schemeClr val="bg1"/>
                </a:solidFill>
              </a:rPr>
              <a:t>İSTANBUL</a:t>
            </a:r>
            <a:r>
              <a:rPr lang="tr-TR" sz="1050" dirty="0">
                <a:solidFill>
                  <a:schemeClr val="bg1"/>
                </a:solidFill>
              </a:rPr>
              <a:t>       seneroktik@gmail.com</a:t>
            </a:r>
            <a:endParaRPr lang="en-US" sz="1050" dirty="0">
              <a:solidFill>
                <a:schemeClr val="bg1"/>
              </a:solidFill>
            </a:endParaRPr>
          </a:p>
        </p:txBody>
      </p:sp>
      <p:graphicFrame>
        <p:nvGraphicFramePr>
          <p:cNvPr id="10" name="9 Tabl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636749"/>
              </p:ext>
            </p:extLst>
          </p:nvPr>
        </p:nvGraphicFramePr>
        <p:xfrm>
          <a:off x="1123407" y="1031967"/>
          <a:ext cx="7671163" cy="42801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2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98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79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98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415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17283">
                <a:tc>
                  <a:txBody>
                    <a:bodyPr/>
                    <a:lstStyle/>
                    <a:p>
                      <a:r>
                        <a:rPr lang="en-US" sz="1100" b="1" noProof="0" dirty="0" smtClean="0">
                          <a:solidFill>
                            <a:schemeClr val="bg1"/>
                          </a:solidFill>
                        </a:rPr>
                        <a:t>Value</a:t>
                      </a:r>
                      <a:r>
                        <a:rPr lang="en-US" sz="1100" b="1" baseline="0" noProof="0" dirty="0" smtClean="0">
                          <a:solidFill>
                            <a:schemeClr val="bg1"/>
                          </a:solidFill>
                        </a:rPr>
                        <a:t>  Chain</a:t>
                      </a:r>
                      <a:endParaRPr lang="en-US" sz="1100" b="1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tr-TR" sz="1100" b="1" noProof="0" dirty="0" smtClean="0">
                          <a:solidFill>
                            <a:schemeClr val="bg1"/>
                          </a:solidFill>
                        </a:rPr>
                        <a:t>Laboratuvar</a:t>
                      </a:r>
                      <a:r>
                        <a:rPr lang="tr-TR" sz="1100" b="1" baseline="0" noProof="0" dirty="0" smtClean="0">
                          <a:solidFill>
                            <a:schemeClr val="bg1"/>
                          </a:solidFill>
                        </a:rPr>
                        <a:t> Ölçeğinde </a:t>
                      </a:r>
                      <a:r>
                        <a:rPr lang="tr-TR" sz="1100" b="1" baseline="0" noProof="0" dirty="0" err="1" smtClean="0">
                          <a:solidFill>
                            <a:schemeClr val="bg1"/>
                          </a:solidFill>
                        </a:rPr>
                        <a:t>Know</a:t>
                      </a:r>
                      <a:r>
                        <a:rPr lang="tr-TR" sz="1100" b="1" baseline="0" noProof="0" dirty="0" smtClean="0">
                          <a:solidFill>
                            <a:schemeClr val="bg1"/>
                          </a:solidFill>
                        </a:rPr>
                        <a:t>-how</a:t>
                      </a:r>
                      <a:r>
                        <a:rPr lang="en-US" sz="1100" b="1" noProof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sz="1100" b="1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tr-TR" sz="1100" b="1" noProof="0" dirty="0" smtClean="0">
                          <a:solidFill>
                            <a:schemeClr val="bg1"/>
                          </a:solidFill>
                        </a:rPr>
                        <a:t>Endüstriyel Ölçekte </a:t>
                      </a:r>
                      <a:r>
                        <a:rPr lang="tr-TR" sz="1100" b="1" noProof="0" dirty="0" err="1" smtClean="0">
                          <a:solidFill>
                            <a:schemeClr val="bg1"/>
                          </a:solidFill>
                        </a:rPr>
                        <a:t>Know</a:t>
                      </a:r>
                      <a:r>
                        <a:rPr lang="tr-TR" sz="1100" b="1" noProof="0" dirty="0" smtClean="0">
                          <a:solidFill>
                            <a:schemeClr val="bg1"/>
                          </a:solidFill>
                        </a:rPr>
                        <a:t>-how</a:t>
                      </a:r>
                      <a:endParaRPr lang="en-US" sz="1100" b="1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tr-TR" sz="1100" b="1" noProof="0" dirty="0" err="1" smtClean="0">
                          <a:solidFill>
                            <a:schemeClr val="bg1"/>
                          </a:solidFill>
                        </a:rPr>
                        <a:t>Endütrşiyel</a:t>
                      </a:r>
                      <a:r>
                        <a:rPr lang="tr-TR" sz="1100" b="1" noProof="0" dirty="0" smtClean="0">
                          <a:solidFill>
                            <a:schemeClr val="bg1"/>
                          </a:solidFill>
                        </a:rPr>
                        <a:t> Ölçekte Üretim  </a:t>
                      </a:r>
                      <a:endParaRPr lang="tr-TR" sz="1100" b="1" noProof="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b="1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08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100" b="1" noProof="0" dirty="0" smtClean="0">
                          <a:solidFill>
                            <a:srgbClr val="002060"/>
                          </a:solidFill>
                        </a:rPr>
                        <a:t>Solar</a:t>
                      </a:r>
                      <a:r>
                        <a:rPr lang="tr-TR" sz="1100" b="1" baseline="0" noProof="0" dirty="0" smtClean="0">
                          <a:solidFill>
                            <a:srgbClr val="002060"/>
                          </a:solidFill>
                        </a:rPr>
                        <a:t> Grade Silisyum Üretimi </a:t>
                      </a:r>
                      <a:endParaRPr lang="en-US" sz="1100" b="1" noProof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b="1" noProof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b="1" noProof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b="1" noProof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 rowSpan="3">
                  <a:txBody>
                    <a:bodyPr/>
                    <a:lstStyle/>
                    <a:p>
                      <a:r>
                        <a:rPr lang="tr-TR" sz="1100" b="1" noProof="0" dirty="0" smtClean="0">
                          <a:solidFill>
                            <a:srgbClr val="002060"/>
                          </a:solidFill>
                        </a:rPr>
                        <a:t>Bu alanda girişimci ve yatırımcılar </a:t>
                      </a:r>
                      <a:r>
                        <a:rPr lang="tr-TR" sz="1100" b="1" noProof="0" dirty="0" err="1" smtClean="0">
                          <a:solidFill>
                            <a:srgbClr val="002060"/>
                          </a:solidFill>
                        </a:rPr>
                        <a:t>uluslarası</a:t>
                      </a:r>
                      <a:r>
                        <a:rPr lang="tr-TR" sz="1100" b="1" baseline="0" noProof="0" dirty="0" smtClean="0">
                          <a:solidFill>
                            <a:srgbClr val="002060"/>
                          </a:solidFill>
                        </a:rPr>
                        <a:t> endüstriyel ortaklıklar aramakta</a:t>
                      </a:r>
                      <a:endParaRPr lang="en-US" sz="1100" b="1" noProof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027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100" b="1" noProof="0" dirty="0" smtClean="0">
                          <a:solidFill>
                            <a:srgbClr val="002060"/>
                          </a:solidFill>
                        </a:rPr>
                        <a:t>I</a:t>
                      </a:r>
                      <a:r>
                        <a:rPr lang="en-US" sz="1100" b="1" noProof="0" dirty="0" err="1" smtClean="0">
                          <a:solidFill>
                            <a:srgbClr val="002060"/>
                          </a:solidFill>
                        </a:rPr>
                        <a:t>ngots</a:t>
                      </a:r>
                      <a:r>
                        <a:rPr lang="en-US" sz="1100" b="1" noProof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tr-TR" sz="1100" b="1" noProof="0" dirty="0" smtClean="0">
                          <a:solidFill>
                            <a:srgbClr val="002060"/>
                          </a:solidFill>
                        </a:rPr>
                        <a:t>ve Yonga (</a:t>
                      </a:r>
                      <a:r>
                        <a:rPr lang="en-US" sz="1100" b="1" noProof="0" dirty="0" smtClean="0">
                          <a:solidFill>
                            <a:srgbClr val="002060"/>
                          </a:solidFill>
                        </a:rPr>
                        <a:t> wafer</a:t>
                      </a:r>
                      <a:r>
                        <a:rPr lang="tr-TR" sz="1100" b="1" noProof="0" dirty="0" smtClean="0">
                          <a:solidFill>
                            <a:srgbClr val="002060"/>
                          </a:solidFill>
                        </a:rPr>
                        <a:t>) Üretimi</a:t>
                      </a:r>
                      <a:endParaRPr lang="en-US" sz="1100" b="1" noProof="0" dirty="0" smtClean="0">
                        <a:solidFill>
                          <a:srgbClr val="002060"/>
                        </a:solidFill>
                      </a:endParaRPr>
                    </a:p>
                    <a:p>
                      <a:endParaRPr lang="en-US" sz="1100" b="1" noProof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b="1" noProof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b="1" noProof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b="1" noProof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0154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100" b="1" noProof="0" dirty="0" smtClean="0">
                          <a:solidFill>
                            <a:srgbClr val="002060"/>
                          </a:solidFill>
                        </a:rPr>
                        <a:t>Güneş Gözesi (Hücresi) Üretimi</a:t>
                      </a:r>
                      <a:endParaRPr lang="en-US" sz="1100" b="1" noProof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600" b="1" noProof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tr-TR" sz="1600" b="1" noProof="0" dirty="0" smtClean="0">
                          <a:solidFill>
                            <a:srgbClr val="002060"/>
                          </a:solidFill>
                        </a:rPr>
                        <a:t>Sınırlı</a:t>
                      </a:r>
                      <a:endParaRPr lang="en-US" sz="1600" b="1" noProof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tr-TR" sz="1600" b="1" noProof="0" dirty="0" smtClean="0">
                          <a:solidFill>
                            <a:srgbClr val="002060"/>
                          </a:solidFill>
                        </a:rPr>
                        <a:t>Girişimler</a:t>
                      </a:r>
                      <a:r>
                        <a:rPr lang="tr-TR" sz="1600" b="1" baseline="0" noProof="0" dirty="0" smtClean="0">
                          <a:solidFill>
                            <a:srgbClr val="002060"/>
                          </a:solidFill>
                        </a:rPr>
                        <a:t> var</a:t>
                      </a:r>
                      <a:endParaRPr lang="en-US" sz="1600" b="1" noProof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008">
                <a:tc>
                  <a:txBody>
                    <a:bodyPr/>
                    <a:lstStyle/>
                    <a:p>
                      <a:r>
                        <a:rPr lang="tr-TR" sz="1100" b="1" noProof="0" dirty="0" err="1" smtClean="0">
                          <a:solidFill>
                            <a:srgbClr val="002060"/>
                          </a:solidFill>
                        </a:rPr>
                        <a:t>Fotovoltaik</a:t>
                      </a:r>
                      <a:r>
                        <a:rPr lang="tr-TR" sz="1100" b="1" noProof="0" dirty="0" smtClean="0">
                          <a:solidFill>
                            <a:srgbClr val="002060"/>
                          </a:solidFill>
                        </a:rPr>
                        <a:t> M</a:t>
                      </a:r>
                      <a:r>
                        <a:rPr lang="en-US" sz="1100" b="1" noProof="0" dirty="0" err="1" smtClean="0">
                          <a:solidFill>
                            <a:srgbClr val="002060"/>
                          </a:solidFill>
                        </a:rPr>
                        <a:t>odule</a:t>
                      </a:r>
                      <a:r>
                        <a:rPr lang="tr-TR" sz="1100" b="1" noProof="0" dirty="0" smtClean="0">
                          <a:solidFill>
                            <a:srgbClr val="002060"/>
                          </a:solidFill>
                        </a:rPr>
                        <a:t> Üretimi</a:t>
                      </a:r>
                      <a:endParaRPr lang="en-US" sz="1100" b="1" noProof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b="1" noProof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b="1" noProof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b="1" noProof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 rowSpan="4">
                  <a:txBody>
                    <a:bodyPr/>
                    <a:lstStyle/>
                    <a:p>
                      <a:r>
                        <a:rPr lang="en-US" sz="1100" b="1" noProof="0" dirty="0" smtClean="0">
                          <a:solidFill>
                            <a:srgbClr val="002060"/>
                          </a:solidFill>
                        </a:rPr>
                        <a:t>I</a:t>
                      </a:r>
                      <a:r>
                        <a:rPr lang="tr-TR" sz="1100" b="1" noProof="0" dirty="0" smtClean="0">
                          <a:solidFill>
                            <a:srgbClr val="002060"/>
                          </a:solidFill>
                        </a:rPr>
                        <a:t>bu alanda yatırımcılar ve </a:t>
                      </a:r>
                      <a:r>
                        <a:rPr lang="tr-TR" sz="1100" b="1" noProof="0" dirty="0" err="1" smtClean="0">
                          <a:solidFill>
                            <a:srgbClr val="002060"/>
                          </a:solidFill>
                        </a:rPr>
                        <a:t>şirketlet</a:t>
                      </a:r>
                      <a:r>
                        <a:rPr lang="tr-TR" sz="1100" b="1" noProof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tr-TR" sz="1100" b="1" noProof="0" dirty="0" err="1" smtClean="0">
                          <a:solidFill>
                            <a:srgbClr val="002060"/>
                          </a:solidFill>
                        </a:rPr>
                        <a:t>uluslarası</a:t>
                      </a:r>
                      <a:r>
                        <a:rPr lang="tr-TR" sz="1100" b="1" noProof="0" dirty="0" smtClean="0">
                          <a:solidFill>
                            <a:srgbClr val="002060"/>
                          </a:solidFill>
                        </a:rPr>
                        <a:t> rekabete katılmakta </a:t>
                      </a:r>
                    </a:p>
                    <a:p>
                      <a:endParaRPr lang="tr-TR" sz="1100" b="1" noProof="0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tr-TR" sz="1100" b="1" noProof="0" dirty="0" smtClean="0">
                          <a:solidFill>
                            <a:srgbClr val="002060"/>
                          </a:solidFill>
                        </a:rPr>
                        <a:t>Ürün ve servislerini akredite ettirebilmek için </a:t>
                      </a:r>
                      <a:r>
                        <a:rPr lang="tr-TR" sz="1100" b="1" noProof="0" dirty="0" err="1" smtClean="0">
                          <a:solidFill>
                            <a:srgbClr val="002060"/>
                          </a:solidFill>
                        </a:rPr>
                        <a:t>uluslarası</a:t>
                      </a:r>
                      <a:r>
                        <a:rPr lang="tr-TR" sz="1100" b="1" noProof="0" dirty="0" smtClean="0">
                          <a:solidFill>
                            <a:srgbClr val="002060"/>
                          </a:solidFill>
                        </a:rPr>
                        <a:t> ortaklıklar kurmakta</a:t>
                      </a:r>
                      <a:endParaRPr lang="en-US" sz="1100" b="1" noProof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3027">
                <a:tc>
                  <a:txBody>
                    <a:bodyPr/>
                    <a:lstStyle/>
                    <a:p>
                      <a:r>
                        <a:rPr lang="en-US" sz="1100" b="1" noProof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tr-TR" sz="1100" b="1" noProof="0" dirty="0" err="1" smtClean="0">
                          <a:solidFill>
                            <a:srgbClr val="002060"/>
                          </a:solidFill>
                        </a:rPr>
                        <a:t>Fotovoltaik</a:t>
                      </a:r>
                      <a:r>
                        <a:rPr lang="tr-TR" sz="1100" b="1" baseline="0" noProof="0" dirty="0" smtClean="0">
                          <a:solidFill>
                            <a:srgbClr val="002060"/>
                          </a:solidFill>
                        </a:rPr>
                        <a:t> Sistem Bileşenleri Üretimi</a:t>
                      </a:r>
                      <a:endParaRPr lang="en-US" sz="1100" b="1" noProof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58600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noProof="0" dirty="0" smtClean="0">
                          <a:solidFill>
                            <a:srgbClr val="002060"/>
                          </a:solidFill>
                        </a:rPr>
                        <a:t>Sınırlı</a:t>
                      </a:r>
                      <a:endParaRPr lang="en-US" sz="1400" b="1" noProof="0" dirty="0" smtClean="0">
                        <a:solidFill>
                          <a:srgbClr val="002060"/>
                        </a:solidFill>
                      </a:endParaRPr>
                    </a:p>
                    <a:p>
                      <a:endParaRPr lang="en-US" sz="1400" b="1" noProof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58600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noProof="0" dirty="0" smtClean="0">
                          <a:solidFill>
                            <a:srgbClr val="002060"/>
                          </a:solidFill>
                        </a:rPr>
                        <a:t>Sınırlı</a:t>
                      </a:r>
                      <a:endParaRPr lang="en-US" sz="1400" b="1" noProof="0" dirty="0" smtClean="0">
                        <a:solidFill>
                          <a:srgbClr val="002060"/>
                        </a:solidFill>
                      </a:endParaRPr>
                    </a:p>
                    <a:p>
                      <a:endParaRPr lang="en-US" sz="1400" b="1" noProof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58600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noProof="0" dirty="0" smtClean="0">
                          <a:solidFill>
                            <a:srgbClr val="002060"/>
                          </a:solidFill>
                        </a:rPr>
                        <a:t>Sınırlı</a:t>
                      </a:r>
                      <a:endParaRPr lang="en-US" sz="1400" b="1" noProof="0" dirty="0" smtClean="0">
                        <a:solidFill>
                          <a:srgbClr val="002060"/>
                        </a:solidFill>
                      </a:endParaRPr>
                    </a:p>
                    <a:p>
                      <a:endParaRPr lang="en-US" sz="1400" b="1" noProof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008"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100" b="1" noProof="0" dirty="0" err="1" smtClean="0">
                          <a:solidFill>
                            <a:srgbClr val="002060"/>
                          </a:solidFill>
                        </a:rPr>
                        <a:t>Fotovoltaik</a:t>
                      </a:r>
                      <a:r>
                        <a:rPr lang="tr-TR" sz="1100" b="1" noProof="0" dirty="0" smtClean="0">
                          <a:solidFill>
                            <a:srgbClr val="002060"/>
                          </a:solidFill>
                        </a:rPr>
                        <a:t> Sistem Bileşenleri tedarikçileri</a:t>
                      </a:r>
                      <a:endParaRPr lang="en-US" sz="1100" b="1" noProof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b="1" noProof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b="1" noProof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b="1" noProof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2752">
                <a:tc>
                  <a:txBody>
                    <a:bodyPr/>
                    <a:lstStyle/>
                    <a:p>
                      <a:r>
                        <a:rPr lang="tr-TR" sz="1100" b="1" noProof="0" dirty="0" err="1" smtClean="0">
                          <a:solidFill>
                            <a:srgbClr val="002060"/>
                          </a:solidFill>
                        </a:rPr>
                        <a:t>Fotovoltaik</a:t>
                      </a:r>
                      <a:r>
                        <a:rPr lang="tr-TR" sz="1100" b="1" baseline="0" noProof="0" dirty="0" smtClean="0">
                          <a:solidFill>
                            <a:srgbClr val="002060"/>
                          </a:solidFill>
                        </a:rPr>
                        <a:t> Sistem tasarımı ve kurulumu</a:t>
                      </a:r>
                      <a:endParaRPr lang="en-US" sz="1100" b="1" noProof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b="1" noProof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b="1" noProof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b="1" noProof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148418" y="398734"/>
            <a:ext cx="7747982" cy="300082"/>
          </a:xfrm>
          <a:prstGeom prst="rect">
            <a:avLst/>
          </a:prstGeom>
          <a:solidFill>
            <a:srgbClr val="6D8B9A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tr-TR" sz="1350" dirty="0" err="1" smtClean="0">
                <a:solidFill>
                  <a:schemeClr val="bg1"/>
                </a:solidFill>
              </a:rPr>
              <a:t>Fotovoltaik</a:t>
            </a:r>
            <a:r>
              <a:rPr lang="tr-TR" sz="1350" dirty="0" smtClean="0">
                <a:solidFill>
                  <a:schemeClr val="bg1"/>
                </a:solidFill>
              </a:rPr>
              <a:t> Değer Zinciri ve Türkiye 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279419" y="2370265"/>
            <a:ext cx="332308" cy="2814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077" y="1845337"/>
            <a:ext cx="332308" cy="3289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877" y="1919360"/>
            <a:ext cx="332308" cy="3289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483" y="1888880"/>
            <a:ext cx="332308" cy="3289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751" y="2380914"/>
            <a:ext cx="332308" cy="3289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695" y="4329223"/>
            <a:ext cx="397984" cy="42278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900" y="2822641"/>
            <a:ext cx="397984" cy="4227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204" y="4320515"/>
            <a:ext cx="397984" cy="4227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066" y="4316161"/>
            <a:ext cx="397984" cy="42278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278" y="4821257"/>
            <a:ext cx="397984" cy="4227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952" y="4803841"/>
            <a:ext cx="397984" cy="42278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004" y="4799486"/>
            <a:ext cx="397984" cy="42278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775" y="2404629"/>
            <a:ext cx="397984" cy="42278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797" y="3471429"/>
            <a:ext cx="397984" cy="42278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038" y="3414823"/>
            <a:ext cx="397984" cy="42278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98" y="3436594"/>
            <a:ext cx="397984" cy="42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15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1048270"/>
              </p:ext>
            </p:extLst>
          </p:nvPr>
        </p:nvGraphicFramePr>
        <p:xfrm>
          <a:off x="391885" y="992784"/>
          <a:ext cx="3853849" cy="46111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66499">
                  <a:extLst>
                    <a:ext uri="{9D8B030D-6E8A-4147-A177-3AD203B41FA5}">
                      <a16:colId xmlns:a16="http://schemas.microsoft.com/office/drawing/2014/main" val="128788148"/>
                    </a:ext>
                  </a:extLst>
                </a:gridCol>
                <a:gridCol w="1987350">
                  <a:extLst>
                    <a:ext uri="{9D8B030D-6E8A-4147-A177-3AD203B41FA5}">
                      <a16:colId xmlns:a16="http://schemas.microsoft.com/office/drawing/2014/main" val="916526779"/>
                    </a:ext>
                  </a:extLst>
                </a:gridCol>
              </a:tblGrid>
              <a:tr h="481101"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Şirket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u="none" strike="noStrike" dirty="0" smtClean="0">
                          <a:effectLst/>
                        </a:rPr>
                        <a:t>Kapasite</a:t>
                      </a:r>
                      <a:endParaRPr lang="tr-TR" sz="1200" u="none" strike="noStrike" dirty="0" smtClean="0">
                        <a:effectLst/>
                      </a:endParaRPr>
                    </a:p>
                    <a:p>
                      <a:pPr algn="l" fontAlgn="b"/>
                      <a:r>
                        <a:rPr lang="tr-TR" sz="1200" u="none" strike="noStrike" dirty="0" smtClean="0">
                          <a:effectLst/>
                        </a:rPr>
                        <a:t> </a:t>
                      </a:r>
                      <a:r>
                        <a:rPr lang="tr-TR" sz="1200" u="none" strike="noStrike" dirty="0" smtClean="0">
                          <a:effectLst/>
                        </a:rPr>
                        <a:t>MW/yıl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extLst>
                  <a:ext uri="{0D108BD9-81ED-4DB2-BD59-A6C34878D82A}">
                    <a16:rowId xmlns:a16="http://schemas.microsoft.com/office/drawing/2014/main" val="3801683326"/>
                  </a:ext>
                </a:extLst>
              </a:tr>
              <a:tr h="58291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HT Solar in Free Zone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extLst>
                  <a:ext uri="{0D108BD9-81ED-4DB2-BD59-A6C34878D82A}">
                    <a16:rowId xmlns:a16="http://schemas.microsoft.com/office/drawing/2014/main" val="1333834572"/>
                  </a:ext>
                </a:extLst>
              </a:tr>
              <a:tr h="29559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Smart Phono Solar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extLst>
                  <a:ext uri="{0D108BD9-81ED-4DB2-BD59-A6C34878D82A}">
                    <a16:rowId xmlns:a16="http://schemas.microsoft.com/office/drawing/2014/main" val="1795826323"/>
                  </a:ext>
                </a:extLst>
              </a:tr>
              <a:tr h="29559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effectLst/>
                        </a:rPr>
                        <a:t>Csun</a:t>
                      </a:r>
                      <a:r>
                        <a:rPr lang="en-US" sz="1200" u="none" strike="noStrike" dirty="0">
                          <a:effectLst/>
                        </a:rPr>
                        <a:t> in Free Zone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320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extLst>
                  <a:ext uri="{0D108BD9-81ED-4DB2-BD59-A6C34878D82A}">
                    <a16:rowId xmlns:a16="http://schemas.microsoft.com/office/drawing/2014/main" val="260205017"/>
                  </a:ext>
                </a:extLst>
              </a:tr>
              <a:tr h="29559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CW Enerji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270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extLst>
                  <a:ext uri="{0D108BD9-81ED-4DB2-BD59-A6C34878D82A}">
                    <a16:rowId xmlns:a16="http://schemas.microsoft.com/office/drawing/2014/main" val="1894809677"/>
                  </a:ext>
                </a:extLst>
              </a:tr>
              <a:tr h="29559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Astroenergy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240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extLst>
                  <a:ext uri="{0D108BD9-81ED-4DB2-BD59-A6C34878D82A}">
                    <a16:rowId xmlns:a16="http://schemas.microsoft.com/office/drawing/2014/main" val="3483620880"/>
                  </a:ext>
                </a:extLst>
              </a:tr>
              <a:tr h="29559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Marsan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extLst>
                  <a:ext uri="{0D108BD9-81ED-4DB2-BD59-A6C34878D82A}">
                    <a16:rowId xmlns:a16="http://schemas.microsoft.com/office/drawing/2014/main" val="2799979918"/>
                  </a:ext>
                </a:extLst>
              </a:tr>
              <a:tr h="29559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Desiba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extLst>
                  <a:ext uri="{0D108BD9-81ED-4DB2-BD59-A6C34878D82A}">
                    <a16:rowId xmlns:a16="http://schemas.microsoft.com/office/drawing/2014/main" val="3320258680"/>
                  </a:ext>
                </a:extLst>
              </a:tr>
              <a:tr h="29559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effectLst/>
                        </a:rPr>
                        <a:t>Ödül</a:t>
                      </a:r>
                      <a:r>
                        <a:rPr lang="en-US" sz="1200" u="none" strike="noStrike" dirty="0">
                          <a:effectLst/>
                        </a:rPr>
                        <a:t> Enerji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180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extLst>
                  <a:ext uri="{0D108BD9-81ED-4DB2-BD59-A6C34878D82A}">
                    <a16:rowId xmlns:a16="http://schemas.microsoft.com/office/drawing/2014/main" val="2544864043"/>
                  </a:ext>
                </a:extLst>
              </a:tr>
              <a:tr h="29559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Bereket Enerji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150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extLst>
                  <a:ext uri="{0D108BD9-81ED-4DB2-BD59-A6C34878D82A}">
                    <a16:rowId xmlns:a16="http://schemas.microsoft.com/office/drawing/2014/main" val="3179277630"/>
                  </a:ext>
                </a:extLst>
              </a:tr>
              <a:tr h="29559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Gest Enerji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150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extLst>
                  <a:ext uri="{0D108BD9-81ED-4DB2-BD59-A6C34878D82A}">
                    <a16:rowId xmlns:a16="http://schemas.microsoft.com/office/drawing/2014/main" val="3465791390"/>
                  </a:ext>
                </a:extLst>
              </a:tr>
              <a:tr h="29559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GTC Enerji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135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extLst>
                  <a:ext uri="{0D108BD9-81ED-4DB2-BD59-A6C34878D82A}">
                    <a16:rowId xmlns:a16="http://schemas.microsoft.com/office/drawing/2014/main" val="138915894"/>
                  </a:ext>
                </a:extLst>
              </a:tr>
              <a:tr h="29559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Gazioğlu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120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extLst>
                  <a:ext uri="{0D108BD9-81ED-4DB2-BD59-A6C34878D82A}">
                    <a16:rowId xmlns:a16="http://schemas.microsoft.com/office/drawing/2014/main" val="1184802267"/>
                  </a:ext>
                </a:extLst>
              </a:tr>
              <a:tr h="29559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Alfasolar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120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extLst>
                  <a:ext uri="{0D108BD9-81ED-4DB2-BD59-A6C34878D82A}">
                    <a16:rowId xmlns:a16="http://schemas.microsoft.com/office/drawing/2014/main" val="823956144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672402"/>
              </p:ext>
            </p:extLst>
          </p:nvPr>
        </p:nvGraphicFramePr>
        <p:xfrm>
          <a:off x="4495138" y="926215"/>
          <a:ext cx="3055193" cy="47430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79692">
                  <a:extLst>
                    <a:ext uri="{9D8B030D-6E8A-4147-A177-3AD203B41FA5}">
                      <a16:colId xmlns:a16="http://schemas.microsoft.com/office/drawing/2014/main" val="3525839374"/>
                    </a:ext>
                  </a:extLst>
                </a:gridCol>
                <a:gridCol w="1575501">
                  <a:extLst>
                    <a:ext uri="{9D8B030D-6E8A-4147-A177-3AD203B41FA5}">
                      <a16:colId xmlns:a16="http://schemas.microsoft.com/office/drawing/2014/main" val="3647735617"/>
                    </a:ext>
                  </a:extLst>
                </a:gridCol>
              </a:tblGrid>
              <a:tr h="47276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Company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 Capacity</a:t>
                      </a:r>
                      <a:endParaRPr lang="tr-TR" sz="1200" u="none" strike="noStrike" dirty="0" smtClean="0">
                        <a:effectLst/>
                      </a:endParaRPr>
                    </a:p>
                    <a:p>
                      <a:pPr algn="l" fontAlgn="b"/>
                      <a:r>
                        <a:rPr lang="tr-TR" sz="1200" u="none" strike="noStrike" dirty="0" smtClean="0">
                          <a:effectLst/>
                        </a:rPr>
                        <a:t> MW/</a:t>
                      </a:r>
                      <a:r>
                        <a:rPr lang="tr-TR" sz="1200" u="none" strike="noStrike" dirty="0" err="1" smtClean="0">
                          <a:effectLst/>
                        </a:rPr>
                        <a:t>year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extLst>
                  <a:ext uri="{0D108BD9-81ED-4DB2-BD59-A6C34878D82A}">
                    <a16:rowId xmlns:a16="http://schemas.microsoft.com/office/drawing/2014/main" val="1304823106"/>
                  </a:ext>
                </a:extLst>
              </a:tr>
              <a:tr h="26689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effectLst/>
                        </a:rPr>
                        <a:t>Scmid-Pekintaş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90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extLst>
                  <a:ext uri="{0D108BD9-81ED-4DB2-BD59-A6C34878D82A}">
                    <a16:rowId xmlns:a16="http://schemas.microsoft.com/office/drawing/2014/main" val="2587697430"/>
                  </a:ext>
                </a:extLst>
              </a:tr>
              <a:tr h="26689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effectLst/>
                        </a:rPr>
                        <a:t>Seha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80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extLst>
                  <a:ext uri="{0D108BD9-81ED-4DB2-BD59-A6C34878D82A}">
                    <a16:rowId xmlns:a16="http://schemas.microsoft.com/office/drawing/2014/main" val="1012740339"/>
                  </a:ext>
                </a:extLst>
              </a:tr>
              <a:tr h="26689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Endüstriyel Solar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75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extLst>
                  <a:ext uri="{0D108BD9-81ED-4DB2-BD59-A6C34878D82A}">
                    <a16:rowId xmlns:a16="http://schemas.microsoft.com/office/drawing/2014/main" val="3021036767"/>
                  </a:ext>
                </a:extLst>
              </a:tr>
              <a:tr h="26689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Solartürk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70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extLst>
                  <a:ext uri="{0D108BD9-81ED-4DB2-BD59-A6C34878D82A}">
                    <a16:rowId xmlns:a16="http://schemas.microsoft.com/office/drawing/2014/main" val="1221597235"/>
                  </a:ext>
                </a:extLst>
              </a:tr>
              <a:tr h="26689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Zahit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65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extLst>
                  <a:ext uri="{0D108BD9-81ED-4DB2-BD59-A6C34878D82A}">
                    <a16:rowId xmlns:a16="http://schemas.microsoft.com/office/drawing/2014/main" val="445645842"/>
                  </a:ext>
                </a:extLst>
              </a:tr>
              <a:tr h="26689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Ankara Solar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extLst>
                  <a:ext uri="{0D108BD9-81ED-4DB2-BD59-A6C34878D82A}">
                    <a16:rowId xmlns:a16="http://schemas.microsoft.com/office/drawing/2014/main" val="3340436881"/>
                  </a:ext>
                </a:extLst>
              </a:tr>
              <a:tr h="26689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effectLst/>
                        </a:rPr>
                        <a:t>Sunlego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extLst>
                  <a:ext uri="{0D108BD9-81ED-4DB2-BD59-A6C34878D82A}">
                    <a16:rowId xmlns:a16="http://schemas.microsoft.com/office/drawing/2014/main" val="2965673379"/>
                  </a:ext>
                </a:extLst>
              </a:tr>
              <a:tr h="26689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Antak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extLst>
                  <a:ext uri="{0D108BD9-81ED-4DB2-BD59-A6C34878D82A}">
                    <a16:rowId xmlns:a16="http://schemas.microsoft.com/office/drawing/2014/main" val="3302127931"/>
                  </a:ext>
                </a:extLst>
              </a:tr>
              <a:tr h="26689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Sunlego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extLst>
                  <a:ext uri="{0D108BD9-81ED-4DB2-BD59-A6C34878D82A}">
                    <a16:rowId xmlns:a16="http://schemas.microsoft.com/office/drawing/2014/main" val="3439532399"/>
                  </a:ext>
                </a:extLst>
              </a:tr>
              <a:tr h="26689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ATD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extLst>
                  <a:ext uri="{0D108BD9-81ED-4DB2-BD59-A6C34878D82A}">
                    <a16:rowId xmlns:a16="http://schemas.microsoft.com/office/drawing/2014/main" val="639871305"/>
                  </a:ext>
                </a:extLst>
              </a:tr>
              <a:tr h="26689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Solimpeks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extLst>
                  <a:ext uri="{0D108BD9-81ED-4DB2-BD59-A6C34878D82A}">
                    <a16:rowId xmlns:a16="http://schemas.microsoft.com/office/drawing/2014/main" val="1397746663"/>
                  </a:ext>
                </a:extLst>
              </a:tr>
              <a:tr h="26689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effectLst/>
                        </a:rPr>
                        <a:t>Tera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extLst>
                  <a:ext uri="{0D108BD9-81ED-4DB2-BD59-A6C34878D82A}">
                    <a16:rowId xmlns:a16="http://schemas.microsoft.com/office/drawing/2014/main" val="4213638002"/>
                  </a:ext>
                </a:extLst>
              </a:tr>
              <a:tr h="26689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Tetra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extLst>
                  <a:ext uri="{0D108BD9-81ED-4DB2-BD59-A6C34878D82A}">
                    <a16:rowId xmlns:a16="http://schemas.microsoft.com/office/drawing/2014/main" val="163349896"/>
                  </a:ext>
                </a:extLst>
              </a:tr>
              <a:tr h="26689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Tad </a:t>
                      </a:r>
                      <a:r>
                        <a:rPr lang="en-US" sz="1200" u="none" strike="noStrike" dirty="0" err="1">
                          <a:effectLst/>
                        </a:rPr>
                        <a:t>Piliç</a:t>
                      </a:r>
                      <a:r>
                        <a:rPr lang="en-US" sz="1200" u="none" strike="noStrike" dirty="0">
                          <a:effectLst/>
                        </a:rPr>
                        <a:t>*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extLst>
                  <a:ext uri="{0D108BD9-81ED-4DB2-BD59-A6C34878D82A}">
                    <a16:rowId xmlns:a16="http://schemas.microsoft.com/office/drawing/2014/main" val="4093320995"/>
                  </a:ext>
                </a:extLst>
              </a:tr>
              <a:tr h="26689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SP Enerji*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extLst>
                  <a:ext uri="{0D108BD9-81ED-4DB2-BD59-A6C34878D82A}">
                    <a16:rowId xmlns:a16="http://schemas.microsoft.com/office/drawing/2014/main" val="1075534328"/>
                  </a:ext>
                </a:extLst>
              </a:tr>
              <a:tr h="26689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Zorlu Solar OC3*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3" marR="5273" marT="5273" marB="0" anchor="b"/>
                </a:tc>
                <a:extLst>
                  <a:ext uri="{0D108BD9-81ED-4DB2-BD59-A6C34878D82A}">
                    <a16:rowId xmlns:a16="http://schemas.microsoft.com/office/drawing/2014/main" val="2261430250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217836" y="4139899"/>
            <a:ext cx="1783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350" dirty="0"/>
              <a:t>2018 </a:t>
            </a:r>
          </a:p>
          <a:p>
            <a:r>
              <a:rPr lang="tr-TR" sz="1350" dirty="0" smtClean="0"/>
              <a:t>TOPLAM MODÜL ÜRETİM KAPASİTESİ</a:t>
            </a:r>
            <a:endParaRPr lang="tr-TR" sz="1350" dirty="0"/>
          </a:p>
        </p:txBody>
      </p:sp>
      <p:sp>
        <p:nvSpPr>
          <p:cNvPr id="6" name="TextBox 5"/>
          <p:cNvSpPr txBox="1"/>
          <p:nvPr/>
        </p:nvSpPr>
        <p:spPr>
          <a:xfrm>
            <a:off x="1291400" y="222652"/>
            <a:ext cx="7591343" cy="400110"/>
          </a:xfrm>
          <a:prstGeom prst="rect">
            <a:avLst/>
          </a:prstGeom>
          <a:solidFill>
            <a:srgbClr val="6D8B9A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smtClean="0">
                <a:solidFill>
                  <a:schemeClr val="bg1"/>
                </a:solidFill>
              </a:rPr>
              <a:t>Türkiye </a:t>
            </a:r>
            <a:r>
              <a:rPr lang="tr-TR" sz="2000" b="1" dirty="0" err="1" smtClean="0">
                <a:solidFill>
                  <a:schemeClr val="bg1"/>
                </a:solidFill>
              </a:rPr>
              <a:t>Fotovolatik</a:t>
            </a:r>
            <a:r>
              <a:rPr lang="tr-TR" sz="2000" b="1" dirty="0" smtClean="0">
                <a:solidFill>
                  <a:schemeClr val="bg1"/>
                </a:solidFill>
              </a:rPr>
              <a:t> </a:t>
            </a:r>
            <a:r>
              <a:rPr lang="tr-TR" sz="2000" b="1" dirty="0" err="1" smtClean="0">
                <a:solidFill>
                  <a:schemeClr val="bg1"/>
                </a:solidFill>
              </a:rPr>
              <a:t>Mödül</a:t>
            </a:r>
            <a:r>
              <a:rPr lang="tr-TR" sz="2000" b="1" dirty="0" smtClean="0">
                <a:solidFill>
                  <a:schemeClr val="bg1"/>
                </a:solidFill>
              </a:rPr>
              <a:t> Üreticileri 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11934" y="5288824"/>
            <a:ext cx="1832066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29 </a:t>
            </a:r>
            <a:r>
              <a:rPr lang="tr-TR" b="1" dirty="0" smtClean="0"/>
              <a:t>Şirket</a:t>
            </a:r>
            <a:endParaRPr lang="tr-TR" b="1" dirty="0"/>
          </a:p>
          <a:p>
            <a:endParaRPr lang="tr-TR" b="1" dirty="0"/>
          </a:p>
          <a:p>
            <a:r>
              <a:rPr lang="tr-TR" b="1" dirty="0"/>
              <a:t>~3800 </a:t>
            </a:r>
            <a:r>
              <a:rPr lang="tr-TR" b="1" dirty="0" smtClean="0"/>
              <a:t>MW/yıl</a:t>
            </a:r>
            <a:endParaRPr lang="tr-TR" sz="1350" dirty="0"/>
          </a:p>
          <a:p>
            <a:endParaRPr lang="en-GB" sz="1350" dirty="0"/>
          </a:p>
        </p:txBody>
      </p:sp>
    </p:spTree>
    <p:extLst>
      <p:ext uri="{BB962C8B-B14F-4D97-AF65-F5344CB8AC3E}">
        <p14:creationId xmlns:p14="http://schemas.microsoft.com/office/powerpoint/2010/main" val="13796607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45499" y="1012987"/>
            <a:ext cx="5927272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Bereket Enerji : </a:t>
            </a:r>
          </a:p>
          <a:p>
            <a:endParaRPr lang="tr-TR" dirty="0"/>
          </a:p>
          <a:p>
            <a:r>
              <a:rPr lang="tr-TR" dirty="0"/>
              <a:t>PERC  PV </a:t>
            </a:r>
            <a:r>
              <a:rPr lang="tr-TR" dirty="0" err="1"/>
              <a:t>Cells</a:t>
            </a:r>
            <a:r>
              <a:rPr lang="tr-TR" dirty="0"/>
              <a:t>: 130 MW/</a:t>
            </a:r>
            <a:r>
              <a:rPr lang="tr-TR" dirty="0" err="1"/>
              <a:t>year</a:t>
            </a:r>
            <a:r>
              <a:rPr lang="tr-TR" dirty="0"/>
              <a:t> (Final </a:t>
            </a:r>
            <a:r>
              <a:rPr lang="tr-TR" dirty="0" err="1"/>
              <a:t>target</a:t>
            </a:r>
            <a:r>
              <a:rPr lang="tr-TR" dirty="0"/>
              <a:t>  400 MW/</a:t>
            </a:r>
            <a:r>
              <a:rPr lang="tr-TR" dirty="0" err="1"/>
              <a:t>year</a:t>
            </a:r>
            <a:r>
              <a:rPr lang="tr-TR" dirty="0"/>
              <a:t>)</a:t>
            </a:r>
          </a:p>
          <a:p>
            <a:endParaRPr lang="tr-TR" dirty="0"/>
          </a:p>
          <a:p>
            <a:r>
              <a:rPr lang="tr-TR" dirty="0" err="1"/>
              <a:t>Hanwha</a:t>
            </a:r>
            <a:r>
              <a:rPr lang="tr-TR" dirty="0"/>
              <a:t> Kalyoncu: </a:t>
            </a:r>
          </a:p>
          <a:p>
            <a:r>
              <a:rPr lang="en-US" dirty="0">
                <a:solidFill>
                  <a:srgbClr val="0A0A0A"/>
                </a:solidFill>
                <a:latin typeface="Lora"/>
              </a:rPr>
              <a:t>Q CELLS’ </a:t>
            </a:r>
            <a:r>
              <a:rPr lang="en-US" dirty="0">
                <a:solidFill>
                  <a:srgbClr val="0A0A0A"/>
                </a:solidFill>
                <a:latin typeface="Lora"/>
              </a:rPr>
              <a:t>Q.ANTUM</a:t>
            </a:r>
            <a:r>
              <a:rPr lang="tr-TR" dirty="0">
                <a:solidFill>
                  <a:srgbClr val="0A0A0A"/>
                </a:solidFill>
                <a:latin typeface="Lora"/>
              </a:rPr>
              <a:t> : 500MW</a:t>
            </a:r>
          </a:p>
          <a:p>
            <a:endParaRPr lang="tr-TR" dirty="0"/>
          </a:p>
          <a:p>
            <a:r>
              <a:rPr lang="tr-TR" dirty="0"/>
              <a:t>GTC Solar :PERC </a:t>
            </a:r>
            <a:r>
              <a:rPr lang="tr-TR" dirty="0" err="1"/>
              <a:t>Cells</a:t>
            </a:r>
            <a:r>
              <a:rPr lang="tr-TR" dirty="0"/>
              <a:t>  (Under Construction)</a:t>
            </a:r>
          </a:p>
          <a:p>
            <a:endParaRPr lang="tr-TR" dirty="0"/>
          </a:p>
          <a:p>
            <a:r>
              <a:rPr lang="en-US" dirty="0"/>
              <a:t>CSUN Eurasia</a:t>
            </a:r>
            <a:r>
              <a:rPr lang="tr-TR" dirty="0"/>
              <a:t> ( </a:t>
            </a:r>
            <a:r>
              <a:rPr lang="tr-TR" dirty="0" err="1"/>
              <a:t>Producing</a:t>
            </a:r>
            <a:r>
              <a:rPr lang="tr-TR" dirty="0"/>
              <a:t> in </a:t>
            </a:r>
            <a:r>
              <a:rPr lang="tr-TR" dirty="0" err="1"/>
              <a:t>Freezone</a:t>
            </a:r>
            <a:r>
              <a:rPr lang="tr-TR" dirty="0"/>
              <a:t> since 2014)</a:t>
            </a:r>
          </a:p>
          <a:p>
            <a:endParaRPr lang="tr-TR" sz="1350" dirty="0"/>
          </a:p>
          <a:p>
            <a:endParaRPr lang="tr-TR" sz="1350" dirty="0"/>
          </a:p>
        </p:txBody>
      </p:sp>
      <p:sp>
        <p:nvSpPr>
          <p:cNvPr id="4" name="TextBox 3"/>
          <p:cNvSpPr txBox="1"/>
          <p:nvPr/>
        </p:nvSpPr>
        <p:spPr>
          <a:xfrm>
            <a:off x="1358537" y="287967"/>
            <a:ext cx="7785463" cy="369332"/>
          </a:xfrm>
          <a:prstGeom prst="rect">
            <a:avLst/>
          </a:prstGeom>
          <a:solidFill>
            <a:srgbClr val="6D8B9A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 smtClean="0">
                <a:solidFill>
                  <a:schemeClr val="bg1"/>
                </a:solidFill>
              </a:rPr>
              <a:t>Fotovoltaik</a:t>
            </a:r>
            <a:r>
              <a:rPr lang="tr-TR" b="1" dirty="0" smtClean="0">
                <a:solidFill>
                  <a:schemeClr val="bg1"/>
                </a:solidFill>
              </a:rPr>
              <a:t> Göze (Hücre Üretimi ve Türkiye </a:t>
            </a:r>
          </a:p>
        </p:txBody>
      </p:sp>
    </p:spTree>
    <p:extLst>
      <p:ext uri="{BB962C8B-B14F-4D97-AF65-F5344CB8AC3E}">
        <p14:creationId xmlns:p14="http://schemas.microsoft.com/office/powerpoint/2010/main" val="3589847740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1207A712-E174-4AA4-B673-2076906EED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 descr="http://i2.wp.com/enerjienstitusu.com/wp-content/uploads/teias-ges-gunes-enerjisi-onlisans-yarisma-2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5" y="601011"/>
            <a:ext cx="3570860" cy="567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30081" y="2816285"/>
            <a:ext cx="47790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 smtClean="0"/>
              <a:t>TEİAŞ</a:t>
            </a:r>
          </a:p>
          <a:p>
            <a:r>
              <a:rPr lang="tr-TR" sz="1200" b="1" dirty="0" smtClean="0"/>
              <a:t>En düşük katkı payı:  	      68 000 TL/</a:t>
            </a:r>
            <a:r>
              <a:rPr lang="tr-TR" sz="1200" b="1" dirty="0" err="1" smtClean="0"/>
              <a:t>MWp</a:t>
            </a:r>
            <a:endParaRPr lang="tr-TR" sz="1200" b="1" dirty="0" smtClean="0"/>
          </a:p>
          <a:p>
            <a:r>
              <a:rPr lang="tr-TR" sz="1200" b="1" dirty="0" smtClean="0"/>
              <a:t>En Yüksek </a:t>
            </a:r>
            <a:r>
              <a:rPr lang="tr-TR" sz="1200" b="1" dirty="0" err="1" smtClean="0"/>
              <a:t>ketkı</a:t>
            </a:r>
            <a:r>
              <a:rPr lang="tr-TR" sz="1200" b="1" dirty="0" smtClean="0"/>
              <a:t> payı: 	2 960 000 TL </a:t>
            </a:r>
            <a:r>
              <a:rPr lang="tr-TR" sz="1200" b="1" dirty="0" err="1" smtClean="0"/>
              <a:t>MWp</a:t>
            </a:r>
            <a:endParaRPr lang="tr-TR" sz="1200" b="1" dirty="0" smtClean="0"/>
          </a:p>
          <a:p>
            <a:endParaRPr lang="tr-TR" sz="1200" b="1" dirty="0" smtClean="0"/>
          </a:p>
          <a:p>
            <a:r>
              <a:rPr lang="tr-TR" sz="1100" b="1" dirty="0" err="1" smtClean="0"/>
              <a:t>Average</a:t>
            </a:r>
            <a:r>
              <a:rPr lang="tr-TR" sz="1100" b="1" dirty="0" smtClean="0"/>
              <a:t> </a:t>
            </a:r>
            <a:r>
              <a:rPr lang="tr-TR" sz="1100" b="1" dirty="0"/>
              <a:t>Tender </a:t>
            </a:r>
            <a:r>
              <a:rPr lang="tr-TR" sz="1100" b="1" dirty="0" err="1" smtClean="0"/>
              <a:t>Fees</a:t>
            </a:r>
            <a:r>
              <a:rPr lang="tr-TR" sz="1100" b="1" dirty="0" smtClean="0"/>
              <a:t>: 		1 800 000TL/</a:t>
            </a:r>
            <a:r>
              <a:rPr lang="tr-TR" sz="1100" b="1" dirty="0" err="1" smtClean="0"/>
              <a:t>MWp</a:t>
            </a:r>
            <a:endParaRPr lang="tr-TR" sz="1100" b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720093" y="714323"/>
            <a:ext cx="5184424" cy="1938992"/>
          </a:xfrm>
          <a:prstGeom prst="rect">
            <a:avLst/>
          </a:prstGeom>
          <a:solidFill>
            <a:srgbClr val="6D8B9A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Türkiyenik</a:t>
            </a:r>
            <a:r>
              <a:rPr lang="tr-TR" sz="1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İlk </a:t>
            </a:r>
            <a:r>
              <a:rPr lang="tr-TR" sz="16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Fotovoltaik</a:t>
            </a:r>
            <a:r>
              <a:rPr lang="tr-TR" sz="1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Güç Santrali Lisans İhalesi</a:t>
            </a:r>
          </a:p>
          <a:p>
            <a:pPr algn="ctr"/>
            <a:endParaRPr lang="tr-TR" sz="16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tr-TR" sz="1400" b="1" dirty="0" smtClean="0">
                <a:solidFill>
                  <a:schemeClr val="bg1"/>
                </a:solidFill>
              </a:rPr>
              <a:t>Başvuru </a:t>
            </a:r>
            <a:r>
              <a:rPr lang="tr-TR" sz="1400" b="1" dirty="0" err="1" smtClean="0">
                <a:solidFill>
                  <a:schemeClr val="bg1"/>
                </a:solidFill>
              </a:rPr>
              <a:t>traihleri</a:t>
            </a:r>
            <a:r>
              <a:rPr lang="en-GB" sz="1400" b="1" dirty="0" smtClean="0">
                <a:solidFill>
                  <a:schemeClr val="bg1"/>
                </a:solidFill>
              </a:rPr>
              <a:t>:</a:t>
            </a:r>
            <a:r>
              <a:rPr lang="tr-TR" sz="1400" b="1" dirty="0" smtClean="0">
                <a:solidFill>
                  <a:schemeClr val="bg1"/>
                </a:solidFill>
              </a:rPr>
              <a:t> </a:t>
            </a:r>
            <a:r>
              <a:rPr lang="en-GB" sz="1400" b="1" dirty="0" smtClean="0">
                <a:solidFill>
                  <a:schemeClr val="bg1"/>
                </a:solidFill>
              </a:rPr>
              <a:t> </a:t>
            </a:r>
            <a:r>
              <a:rPr lang="en-GB" sz="1400" b="1" dirty="0">
                <a:solidFill>
                  <a:schemeClr val="bg1"/>
                </a:solidFill>
              </a:rPr>
              <a:t>10-14 </a:t>
            </a:r>
            <a:r>
              <a:rPr lang="tr-TR" sz="1400" b="1" dirty="0">
                <a:solidFill>
                  <a:schemeClr val="bg1"/>
                </a:solidFill>
              </a:rPr>
              <a:t> Haziran </a:t>
            </a:r>
            <a:r>
              <a:rPr lang="en-GB" sz="1400" b="1" dirty="0">
                <a:solidFill>
                  <a:schemeClr val="bg1"/>
                </a:solidFill>
              </a:rPr>
              <a:t> 2013</a:t>
            </a:r>
            <a:r>
              <a:rPr lang="tr-TR" sz="1400" b="1" dirty="0">
                <a:solidFill>
                  <a:schemeClr val="bg1"/>
                </a:solidFill>
              </a:rPr>
              <a:t> </a:t>
            </a:r>
            <a:r>
              <a:rPr lang="tr-TR" sz="1050" b="1" dirty="0">
                <a:solidFill>
                  <a:schemeClr val="bg1"/>
                </a:solidFill>
              </a:rPr>
              <a:t>(</a:t>
            </a:r>
            <a:r>
              <a:rPr lang="tr-TR" sz="1050" dirty="0">
                <a:solidFill>
                  <a:schemeClr val="bg1"/>
                </a:solidFill>
              </a:rPr>
              <a:t>EPDK)</a:t>
            </a:r>
          </a:p>
          <a:p>
            <a:endParaRPr lang="tr-TR" sz="14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tr-TR" sz="1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tr-TR" sz="14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Değerlnedirmelerin</a:t>
            </a:r>
            <a:r>
              <a:rPr lang="tr-TR" sz="1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Tamamlanması : 30</a:t>
            </a:r>
            <a:r>
              <a:rPr lang="tr-TR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tr-TR" sz="1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Nisan  2015</a:t>
            </a:r>
          </a:p>
          <a:p>
            <a:endParaRPr lang="tr-TR" sz="14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tr-TR" sz="1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496 başvuru</a:t>
            </a:r>
          </a:p>
          <a:p>
            <a:r>
              <a:rPr lang="tr-TR" sz="1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Yeterliliği olan 43 firma yarışmayı kazandı</a:t>
            </a:r>
            <a:endParaRPr lang="tr-TR" sz="16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28192" y="3807316"/>
            <a:ext cx="50809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u="sng" dirty="0" smtClean="0"/>
              <a:t>Nisan </a:t>
            </a:r>
            <a:r>
              <a:rPr lang="tr-TR" b="1" u="sng" dirty="0" smtClean="0"/>
              <a:t>2018 </a:t>
            </a:r>
            <a:r>
              <a:rPr lang="tr-TR" b="1" u="sng" dirty="0" smtClean="0"/>
              <a:t>Güncel Veriler</a:t>
            </a:r>
          </a:p>
          <a:p>
            <a:endParaRPr lang="en-US" sz="12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6005273"/>
              </p:ext>
            </p:extLst>
          </p:nvPr>
        </p:nvGraphicFramePr>
        <p:xfrm>
          <a:off x="3784002" y="4293096"/>
          <a:ext cx="5064225" cy="216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8075">
                  <a:extLst>
                    <a:ext uri="{9D8B030D-6E8A-4147-A177-3AD203B41FA5}">
                      <a16:colId xmlns:a16="http://schemas.microsoft.com/office/drawing/2014/main" val="2830698993"/>
                    </a:ext>
                  </a:extLst>
                </a:gridCol>
                <a:gridCol w="1688075">
                  <a:extLst>
                    <a:ext uri="{9D8B030D-6E8A-4147-A177-3AD203B41FA5}">
                      <a16:colId xmlns:a16="http://schemas.microsoft.com/office/drawing/2014/main" val="2417508920"/>
                    </a:ext>
                  </a:extLst>
                </a:gridCol>
                <a:gridCol w="1688075">
                  <a:extLst>
                    <a:ext uri="{9D8B030D-6E8A-4147-A177-3AD203B41FA5}">
                      <a16:colId xmlns:a16="http://schemas.microsoft.com/office/drawing/2014/main" val="2847555373"/>
                    </a:ext>
                  </a:extLst>
                </a:gridCol>
              </a:tblGrid>
              <a:tr h="266460"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Bulunduğu Aşama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Proje Sayısı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Kurulu Güç (MW)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0767652"/>
                  </a:ext>
                </a:extLst>
              </a:tr>
              <a:tr h="266460">
                <a:tc>
                  <a:txBody>
                    <a:bodyPr/>
                    <a:lstStyle/>
                    <a:p>
                      <a:r>
                        <a:rPr lang="tr-TR" sz="1200" b="1" dirty="0" smtClean="0"/>
                        <a:t>İşletmede 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/>
                        <a:t>3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/>
                        <a:t>22,9</a:t>
                      </a:r>
                      <a:endParaRPr lang="en-US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3093175"/>
                  </a:ext>
                </a:extLst>
              </a:tr>
              <a:tr h="266460">
                <a:tc>
                  <a:txBody>
                    <a:bodyPr/>
                    <a:lstStyle/>
                    <a:p>
                      <a:r>
                        <a:rPr lang="tr-TR" sz="1200" b="1" dirty="0" smtClean="0"/>
                        <a:t>Lisans Başvurusu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/>
                        <a:t>2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/>
                        <a:t>19.96</a:t>
                      </a:r>
                      <a:endParaRPr lang="en-US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7675415"/>
                  </a:ext>
                </a:extLst>
              </a:tr>
              <a:tr h="266460">
                <a:tc>
                  <a:txBody>
                    <a:bodyPr/>
                    <a:lstStyle/>
                    <a:p>
                      <a:r>
                        <a:rPr lang="tr-TR" sz="1200" b="1" dirty="0" err="1" smtClean="0"/>
                        <a:t>Önlisanslı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/>
                        <a:t>34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/>
                        <a:t>432.04</a:t>
                      </a:r>
                      <a:endParaRPr lang="en-US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9662977"/>
                  </a:ext>
                </a:extLst>
              </a:tr>
              <a:tr h="266460">
                <a:tc>
                  <a:txBody>
                    <a:bodyPr/>
                    <a:lstStyle/>
                    <a:p>
                      <a:r>
                        <a:rPr lang="tr-TR" sz="1200" b="1" dirty="0" smtClean="0"/>
                        <a:t>Değerlendirmede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/>
                        <a:t>4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/>
                        <a:t>46.22</a:t>
                      </a:r>
                      <a:endParaRPr lang="en-US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0340382"/>
                  </a:ext>
                </a:extLst>
              </a:tr>
              <a:tr h="266460">
                <a:tc>
                  <a:txBody>
                    <a:bodyPr/>
                    <a:lstStyle/>
                    <a:p>
                      <a:r>
                        <a:rPr lang="tr-TR" sz="1200" b="1" dirty="0" smtClean="0"/>
                        <a:t>Belge sunma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/>
                        <a:t>3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/>
                        <a:t>43.7</a:t>
                      </a:r>
                      <a:endParaRPr lang="en-US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2994819"/>
                  </a:ext>
                </a:extLst>
              </a:tr>
              <a:tr h="266460">
                <a:tc>
                  <a:txBody>
                    <a:bodyPr/>
                    <a:lstStyle/>
                    <a:p>
                      <a:r>
                        <a:rPr lang="tr-TR" sz="1200" b="1" dirty="0" smtClean="0"/>
                        <a:t>Toplam 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/>
                        <a:t>43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/>
                        <a:t>534.86</a:t>
                      </a:r>
                      <a:endParaRPr lang="en-US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43174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850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1"/>
          <a:stretch/>
        </p:blipFill>
        <p:spPr>
          <a:xfrm>
            <a:off x="720810" y="1692165"/>
            <a:ext cx="8007304" cy="43302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59425"/>
            <a:ext cx="9144000" cy="707886"/>
          </a:xfrm>
          <a:prstGeom prst="rect">
            <a:avLst/>
          </a:prstGeom>
          <a:solidFill>
            <a:srgbClr val="6D8B9A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smtClean="0">
                <a:solidFill>
                  <a:schemeClr val="bg1"/>
                </a:solidFill>
              </a:rPr>
              <a:t> </a:t>
            </a:r>
            <a:r>
              <a:rPr lang="tr-TR" sz="2000" b="1" dirty="0">
                <a:solidFill>
                  <a:schemeClr val="bg1"/>
                </a:solidFill>
              </a:rPr>
              <a:t>Küresel Ölçekte </a:t>
            </a:r>
            <a:r>
              <a:rPr lang="tr-TR" sz="2000" b="1" dirty="0" smtClean="0">
                <a:solidFill>
                  <a:schemeClr val="bg1"/>
                </a:solidFill>
              </a:rPr>
              <a:t>Toplam Birincil Enerji Tüketiminin </a:t>
            </a:r>
            <a:r>
              <a:rPr lang="tr-TR" sz="2000" b="1" dirty="0">
                <a:solidFill>
                  <a:schemeClr val="bg1"/>
                </a:solidFill>
              </a:rPr>
              <a:t>ve Temiz ve Tükenmez Enerjilerin </a:t>
            </a:r>
            <a:r>
              <a:rPr lang="tr-TR" sz="2000" b="1" dirty="0" err="1" smtClean="0">
                <a:solidFill>
                  <a:schemeClr val="bg1"/>
                </a:solidFill>
              </a:rPr>
              <a:t>Sektörel</a:t>
            </a:r>
            <a:r>
              <a:rPr lang="tr-TR" sz="2000" b="1" dirty="0" smtClean="0">
                <a:solidFill>
                  <a:schemeClr val="bg1"/>
                </a:solidFill>
              </a:rPr>
              <a:t>  Dağılımı (%)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1824" y="1069858"/>
            <a:ext cx="77640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 smtClean="0"/>
              <a:t>2017 Dünya Toplam Enerji Tüketimi≈ </a:t>
            </a:r>
            <a:r>
              <a:rPr lang="en-US" sz="1600" b="1" dirty="0" smtClean="0"/>
              <a:t>13</a:t>
            </a:r>
            <a:r>
              <a:rPr lang="tr-TR" sz="1600" b="1" dirty="0" smtClean="0"/>
              <a:t> </a:t>
            </a:r>
            <a:r>
              <a:rPr lang="en-US" sz="1600" b="1" dirty="0" smtClean="0"/>
              <a:t>511</a:t>
            </a:r>
            <a:r>
              <a:rPr lang="tr-TR" sz="1600" b="1" dirty="0" smtClean="0"/>
              <a:t> </a:t>
            </a:r>
            <a:r>
              <a:rPr lang="tr-TR" sz="1600" b="1" dirty="0" err="1" smtClean="0"/>
              <a:t>Mtoe</a:t>
            </a:r>
            <a:r>
              <a:rPr lang="tr-TR" sz="1600" b="1" dirty="0" smtClean="0"/>
              <a:t>≈ 162 132 Milyar kW-saat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21237621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1207A712-E174-4AA4-B673-2076906EED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56371" y="512312"/>
            <a:ext cx="6608618" cy="323165"/>
          </a:xfrm>
          <a:prstGeom prst="rect">
            <a:avLst/>
          </a:prstGeom>
          <a:solidFill>
            <a:srgbClr val="6D8B9A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500" b="1" dirty="0" err="1">
                <a:solidFill>
                  <a:schemeClr val="bg1"/>
                </a:solidFill>
              </a:rPr>
              <a:t>Turkey’s</a:t>
            </a:r>
            <a:r>
              <a:rPr lang="tr-TR" sz="1500" b="1" dirty="0">
                <a:solidFill>
                  <a:schemeClr val="bg1"/>
                </a:solidFill>
              </a:rPr>
              <a:t> </a:t>
            </a:r>
            <a:r>
              <a:rPr lang="tr-TR" sz="1500" b="1" dirty="0" err="1">
                <a:solidFill>
                  <a:schemeClr val="bg1"/>
                </a:solidFill>
              </a:rPr>
              <a:t>Renewable</a:t>
            </a:r>
            <a:r>
              <a:rPr lang="tr-TR" sz="1500" b="1" dirty="0">
                <a:solidFill>
                  <a:schemeClr val="bg1"/>
                </a:solidFill>
              </a:rPr>
              <a:t> </a:t>
            </a:r>
            <a:r>
              <a:rPr lang="tr-TR" sz="1500" b="1" dirty="0" err="1">
                <a:solidFill>
                  <a:schemeClr val="bg1"/>
                </a:solidFill>
              </a:rPr>
              <a:t>Sources</a:t>
            </a:r>
            <a:r>
              <a:rPr lang="tr-TR" sz="1500" b="1" dirty="0">
                <a:solidFill>
                  <a:schemeClr val="bg1"/>
                </a:solidFill>
              </a:rPr>
              <a:t>: </a:t>
            </a:r>
            <a:r>
              <a:rPr lang="tr-TR" sz="1500" b="1" dirty="0" err="1">
                <a:solidFill>
                  <a:schemeClr val="bg1"/>
                </a:solidFill>
              </a:rPr>
              <a:t>Photovoltaic</a:t>
            </a:r>
            <a:r>
              <a:rPr lang="tr-TR" sz="1500" b="1" dirty="0">
                <a:solidFill>
                  <a:schemeClr val="bg1"/>
                </a:solidFill>
              </a:rPr>
              <a:t> Solar  </a:t>
            </a:r>
            <a:r>
              <a:rPr lang="tr-TR" sz="1500" b="1" dirty="0" err="1">
                <a:solidFill>
                  <a:schemeClr val="bg1"/>
                </a:solidFill>
              </a:rPr>
              <a:t>Power</a:t>
            </a:r>
            <a:r>
              <a:rPr lang="tr-TR" sz="1500" b="1" dirty="0">
                <a:solidFill>
                  <a:schemeClr val="bg1"/>
                </a:solidFill>
              </a:rPr>
              <a:t> (</a:t>
            </a:r>
            <a:r>
              <a:rPr lang="tr-TR" sz="1500" b="1" dirty="0" err="1">
                <a:solidFill>
                  <a:schemeClr val="bg1"/>
                </a:solidFill>
              </a:rPr>
              <a:t>MWp</a:t>
            </a:r>
            <a:r>
              <a:rPr lang="tr-TR" sz="1500" b="1" dirty="0">
                <a:solidFill>
                  <a:schemeClr val="bg1"/>
                </a:solidFill>
              </a:rPr>
              <a:t>)  </a:t>
            </a:r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81896" y="1566391"/>
            <a:ext cx="12573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50" i="1" dirty="0"/>
              <a:t>Source TEİAŞ</a:t>
            </a:r>
            <a:endParaRPr lang="en-US" sz="1050" i="1" dirty="0"/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1857144"/>
              </p:ext>
            </p:extLst>
          </p:nvPr>
        </p:nvGraphicFramePr>
        <p:xfrm>
          <a:off x="1280160" y="893135"/>
          <a:ext cx="6460342" cy="3255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4138866"/>
              </p:ext>
            </p:extLst>
          </p:nvPr>
        </p:nvGraphicFramePr>
        <p:xfrm>
          <a:off x="1417320" y="4234885"/>
          <a:ext cx="7109992" cy="1315310"/>
        </p:xfrm>
        <a:graphic>
          <a:graphicData uri="http://schemas.openxmlformats.org/drawingml/2006/table">
            <a:tbl>
              <a:tblPr/>
              <a:tblGrid>
                <a:gridCol w="2141757">
                  <a:extLst>
                    <a:ext uri="{9D8B030D-6E8A-4147-A177-3AD203B41FA5}">
                      <a16:colId xmlns:a16="http://schemas.microsoft.com/office/drawing/2014/main" val="351210051"/>
                    </a:ext>
                  </a:extLst>
                </a:gridCol>
                <a:gridCol w="1698542">
                  <a:extLst>
                    <a:ext uri="{9D8B030D-6E8A-4147-A177-3AD203B41FA5}">
                      <a16:colId xmlns:a16="http://schemas.microsoft.com/office/drawing/2014/main" val="3876533754"/>
                    </a:ext>
                  </a:extLst>
                </a:gridCol>
                <a:gridCol w="1555582">
                  <a:extLst>
                    <a:ext uri="{9D8B030D-6E8A-4147-A177-3AD203B41FA5}">
                      <a16:colId xmlns:a16="http://schemas.microsoft.com/office/drawing/2014/main" val="3195860090"/>
                    </a:ext>
                  </a:extLst>
                </a:gridCol>
                <a:gridCol w="1714111">
                  <a:extLst>
                    <a:ext uri="{9D8B030D-6E8A-4147-A177-3AD203B41FA5}">
                      <a16:colId xmlns:a16="http://schemas.microsoft.com/office/drawing/2014/main" val="297372647"/>
                    </a:ext>
                  </a:extLst>
                </a:gridCol>
              </a:tblGrid>
              <a:tr h="263062">
                <a:tc>
                  <a:txBody>
                    <a:bodyPr/>
                    <a:lstStyle/>
                    <a:p>
                      <a:pPr algn="l" rtl="0" fontAlgn="ctr"/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997" marR="6889" marT="6889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tr-T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Nisan</a:t>
                      </a:r>
                      <a:r>
                        <a:rPr lang="tr-T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2018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4436048"/>
                  </a:ext>
                </a:extLst>
              </a:tr>
              <a:tr h="263062">
                <a:tc>
                  <a:txBody>
                    <a:bodyPr/>
                    <a:lstStyle/>
                    <a:p>
                      <a:pPr algn="l" rtl="0" fontAlgn="ctr"/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997" marR="6889" marT="6889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KURULU GÜÇ </a:t>
                      </a:r>
                      <a:r>
                        <a:rPr lang="tr-T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MW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TOPLAMDAKİ PAYI </a:t>
                      </a:r>
                      <a:r>
                        <a:rPr lang="tr-T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FV</a:t>
                      </a:r>
                      <a:r>
                        <a:rPr lang="tr-T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tr-T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SANTRAL SAYISI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6713508"/>
                  </a:ext>
                </a:extLst>
              </a:tr>
              <a:tr h="263062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Lisansız</a:t>
                      </a:r>
                      <a:r>
                        <a:rPr lang="tr-T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tr-TR" sz="9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Fotovolatik</a:t>
                      </a:r>
                      <a:r>
                        <a:rPr lang="tr-T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Güç Santralları 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997" marR="6889" marT="6889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4.605,0</a:t>
                      </a:r>
                    </a:p>
                  </a:txBody>
                  <a:tcPr marL="6889" marR="6889" marT="6889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</a:t>
                      </a:r>
                    </a:p>
                  </a:txBody>
                  <a:tcPr marL="6889" marR="6889" marT="6889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5.320</a:t>
                      </a:r>
                    </a:p>
                  </a:txBody>
                  <a:tcPr marL="6889" marR="6889" marT="6889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0711704"/>
                  </a:ext>
                </a:extLst>
              </a:tr>
              <a:tr h="263062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Lisanslı</a:t>
                      </a:r>
                      <a:r>
                        <a:rPr lang="tr-T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tr-TR" sz="9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Fotovoltaik</a:t>
                      </a:r>
                      <a:r>
                        <a:rPr lang="tr-T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Güç </a:t>
                      </a:r>
                      <a:r>
                        <a:rPr lang="tr-TR" sz="9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Santarlları</a:t>
                      </a:r>
                      <a:r>
                        <a:rPr lang="tr-T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997" marR="6889" marT="6889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22,9</a:t>
                      </a:r>
                    </a:p>
                  </a:txBody>
                  <a:tcPr marL="6889" marR="6889" marT="6889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6889" marR="6889" marT="6889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889" marR="6889" marT="6889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646962"/>
                  </a:ext>
                </a:extLst>
              </a:tr>
              <a:tr h="263062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997" marR="6889" marT="6889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4627,9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5323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9" marR="6889" marT="6889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81539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671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1207A712-E174-4AA4-B673-2076906EED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4618" y="767245"/>
            <a:ext cx="8372475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 </a:t>
            </a:r>
            <a:r>
              <a:rPr lang="en-US" dirty="0" err="1" smtClean="0"/>
              <a:t>Karapınar</a:t>
            </a:r>
            <a:r>
              <a:rPr lang="en-US" dirty="0" smtClean="0"/>
              <a:t> </a:t>
            </a:r>
            <a:r>
              <a:rPr lang="en-US" dirty="0" err="1"/>
              <a:t>Enerji</a:t>
            </a:r>
            <a:r>
              <a:rPr lang="en-US" dirty="0"/>
              <a:t> </a:t>
            </a:r>
            <a:r>
              <a:rPr lang="en-US" dirty="0" err="1"/>
              <a:t>İhtisas</a:t>
            </a:r>
            <a:r>
              <a:rPr lang="en-US" dirty="0"/>
              <a:t> </a:t>
            </a:r>
            <a:r>
              <a:rPr lang="en-US" dirty="0" err="1"/>
              <a:t>Endüstri</a:t>
            </a:r>
            <a:r>
              <a:rPr lang="en-US" dirty="0"/>
              <a:t> </a:t>
            </a:r>
            <a:r>
              <a:rPr lang="en-US" dirty="0" err="1" smtClean="0"/>
              <a:t>Bölgesi</a:t>
            </a:r>
            <a:r>
              <a:rPr lang="tr-TR" dirty="0" smtClean="0"/>
              <a:t>: 1000 </a:t>
            </a:r>
            <a:r>
              <a:rPr lang="tr-TR" dirty="0" err="1" smtClean="0"/>
              <a:t>Mwp</a:t>
            </a:r>
            <a:r>
              <a:rPr lang="en-US" dirty="0" smtClean="0"/>
              <a:t> </a:t>
            </a:r>
            <a:r>
              <a:rPr lang="en-US" dirty="0" err="1"/>
              <a:t>kapasite</a:t>
            </a:r>
            <a:r>
              <a:rPr lang="en-US" dirty="0"/>
              <a:t> </a:t>
            </a:r>
            <a:r>
              <a:rPr lang="tr-TR" dirty="0"/>
              <a:t> </a:t>
            </a:r>
            <a:r>
              <a:rPr lang="tr-TR" dirty="0" smtClean="0"/>
              <a:t>(</a:t>
            </a:r>
            <a:r>
              <a:rPr lang="en-US" dirty="0" smtClean="0"/>
              <a:t> </a:t>
            </a:r>
            <a:r>
              <a:rPr lang="en-US" dirty="0" err="1"/>
              <a:t>Karapınar</a:t>
            </a:r>
            <a:r>
              <a:rPr lang="en-US" dirty="0"/>
              <a:t> YEKA-1 </a:t>
            </a:r>
            <a:r>
              <a:rPr lang="en-US" dirty="0" smtClean="0"/>
              <a:t>GES</a:t>
            </a:r>
            <a:r>
              <a:rPr lang="tr-TR" dirty="0" smtClean="0"/>
              <a:t>)</a:t>
            </a:r>
          </a:p>
          <a:p>
            <a:endParaRPr lang="tr-TR" sz="1600" dirty="0" smtClean="0"/>
          </a:p>
          <a:p>
            <a:r>
              <a:rPr lang="tr-TR" sz="1600" i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(~28 </a:t>
            </a:r>
            <a:r>
              <a:rPr lang="tr-TR" sz="16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000 dönüm (I. </a:t>
            </a:r>
            <a:r>
              <a:rPr lang="tr-TR" sz="1600" i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Kısım) ;  ~ </a:t>
            </a:r>
            <a:r>
              <a:rPr lang="tr-TR" sz="16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32 000 dönüm (II. Kısım</a:t>
            </a:r>
            <a:r>
              <a:rPr lang="tr-TR" sz="1600" i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);  Toplam ~ 60 </a:t>
            </a:r>
            <a:r>
              <a:rPr lang="tr-TR" sz="16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000 </a:t>
            </a:r>
            <a:r>
              <a:rPr lang="tr-TR" sz="1600" i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dönüm)</a:t>
            </a:r>
          </a:p>
          <a:p>
            <a:endParaRPr lang="tr-TR" sz="1600" dirty="0"/>
          </a:p>
          <a:p>
            <a:r>
              <a:rPr lang="tr-TR" dirty="0" smtClean="0"/>
              <a:t> İhalesi (20 mart 2017 –Beklenen yatırım</a:t>
            </a:r>
            <a:r>
              <a:rPr lang="en-US" b="1" dirty="0"/>
              <a:t> </a:t>
            </a:r>
            <a:r>
              <a:rPr lang="en-US" b="1" dirty="0" smtClean="0"/>
              <a:t>~1,3 </a:t>
            </a:r>
            <a:r>
              <a:rPr lang="en-US" b="1" dirty="0" err="1"/>
              <a:t>milyar</a:t>
            </a:r>
            <a:r>
              <a:rPr lang="en-US" b="1" dirty="0"/>
              <a:t> </a:t>
            </a:r>
            <a:r>
              <a:rPr lang="en-US" b="1" dirty="0" err="1" smtClean="0"/>
              <a:t>dolar</a:t>
            </a:r>
            <a:r>
              <a:rPr lang="tr-TR" b="1" dirty="0" smtClean="0"/>
              <a:t>)</a:t>
            </a:r>
          </a:p>
          <a:p>
            <a:endParaRPr lang="tr-TR" b="1" dirty="0" smtClean="0"/>
          </a:p>
          <a:p>
            <a:r>
              <a:rPr lang="en-US" dirty="0" err="1" smtClean="0"/>
              <a:t>Proje</a:t>
            </a:r>
            <a:r>
              <a:rPr lang="en-US" dirty="0" smtClean="0"/>
              <a:t> </a:t>
            </a:r>
            <a:r>
              <a:rPr lang="en-US" dirty="0" err="1" smtClean="0"/>
              <a:t>kapsamında</a:t>
            </a:r>
            <a:r>
              <a:rPr lang="tr-TR" dirty="0" smtClean="0"/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i="1" dirty="0" smtClean="0"/>
              <a:t> </a:t>
            </a:r>
            <a:r>
              <a:rPr lang="en-US" sz="1200" i="1" dirty="0" err="1"/>
              <a:t>Türkiye’de</a:t>
            </a:r>
            <a:r>
              <a:rPr lang="en-US" sz="1200" i="1" dirty="0"/>
              <a:t> </a:t>
            </a:r>
            <a:r>
              <a:rPr lang="en-US" sz="1200" i="1" dirty="0" err="1"/>
              <a:t>yılda</a:t>
            </a:r>
            <a:r>
              <a:rPr lang="en-US" sz="1200" i="1" dirty="0"/>
              <a:t> minimum 500 </a:t>
            </a:r>
            <a:r>
              <a:rPr lang="en-US" sz="1200" i="1" dirty="0" err="1"/>
              <a:t>megavat</a:t>
            </a:r>
            <a:r>
              <a:rPr lang="en-US" sz="1200" i="1" dirty="0"/>
              <a:t> </a:t>
            </a:r>
            <a:r>
              <a:rPr lang="en-US" sz="1200" i="1" dirty="0" err="1"/>
              <a:t>fotovoltaik</a:t>
            </a:r>
            <a:r>
              <a:rPr lang="en-US" sz="1200" i="1" dirty="0"/>
              <a:t> </a:t>
            </a:r>
            <a:r>
              <a:rPr lang="en-US" sz="1200" i="1" dirty="0" err="1"/>
              <a:t>modül</a:t>
            </a:r>
            <a:r>
              <a:rPr lang="en-US" sz="1200" i="1" dirty="0"/>
              <a:t> </a:t>
            </a:r>
            <a:r>
              <a:rPr lang="en-US" sz="1200" i="1" dirty="0" err="1"/>
              <a:t>üretim</a:t>
            </a:r>
            <a:r>
              <a:rPr lang="en-US" sz="1200" i="1" dirty="0"/>
              <a:t> </a:t>
            </a:r>
            <a:r>
              <a:rPr lang="en-US" sz="1200" i="1" dirty="0" err="1"/>
              <a:t>kapasitesine</a:t>
            </a:r>
            <a:r>
              <a:rPr lang="en-US" sz="1200" i="1" dirty="0"/>
              <a:t> </a:t>
            </a:r>
            <a:r>
              <a:rPr lang="en-US" sz="1200" i="1" dirty="0" err="1"/>
              <a:t>sahip</a:t>
            </a:r>
            <a:r>
              <a:rPr lang="en-US" sz="1200" i="1" dirty="0"/>
              <a:t> </a:t>
            </a:r>
            <a:r>
              <a:rPr lang="en-US" sz="1200" i="1" dirty="0" err="1"/>
              <a:t>güneş</a:t>
            </a:r>
            <a:r>
              <a:rPr lang="en-US" sz="1200" i="1" dirty="0"/>
              <a:t> </a:t>
            </a:r>
            <a:r>
              <a:rPr lang="en-US" sz="1200" i="1" dirty="0" err="1"/>
              <a:t>paneli</a:t>
            </a:r>
            <a:r>
              <a:rPr lang="en-US" sz="1200" i="1" dirty="0"/>
              <a:t> </a:t>
            </a:r>
            <a:r>
              <a:rPr lang="en-US" sz="1200" i="1" dirty="0" err="1"/>
              <a:t>fabrikası</a:t>
            </a:r>
            <a:r>
              <a:rPr lang="en-US" sz="1200" i="1" dirty="0"/>
              <a:t> </a:t>
            </a:r>
            <a:r>
              <a:rPr lang="en-US" sz="1200" i="1" dirty="0" err="1" smtClean="0"/>
              <a:t>kurulacak</a:t>
            </a:r>
            <a:endParaRPr lang="tr-TR" sz="1200" i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i="1" dirty="0" smtClean="0"/>
              <a:t> </a:t>
            </a:r>
            <a:r>
              <a:rPr lang="en-US" sz="1200" i="1" dirty="0"/>
              <a:t>10 </a:t>
            </a:r>
            <a:r>
              <a:rPr lang="en-US" sz="1200" i="1" dirty="0" err="1"/>
              <a:t>yıl</a:t>
            </a:r>
            <a:r>
              <a:rPr lang="en-US" sz="1200" i="1" dirty="0"/>
              <a:t> </a:t>
            </a:r>
            <a:r>
              <a:rPr lang="en-US" sz="1200" i="1" dirty="0" err="1"/>
              <a:t>boyunca</a:t>
            </a:r>
            <a:r>
              <a:rPr lang="en-US" sz="1200" i="1" dirty="0"/>
              <a:t> </a:t>
            </a:r>
            <a:r>
              <a:rPr lang="en-US" sz="1200" i="1" dirty="0" err="1"/>
              <a:t>Karapınar</a:t>
            </a:r>
            <a:r>
              <a:rPr lang="en-US" sz="1200" i="1" dirty="0"/>
              <a:t> </a:t>
            </a:r>
            <a:r>
              <a:rPr lang="en-US" sz="1200" i="1" dirty="0" err="1"/>
              <a:t>YEKA’da</a:t>
            </a:r>
            <a:r>
              <a:rPr lang="en-US" sz="1200" i="1" dirty="0"/>
              <a:t> bin </a:t>
            </a:r>
            <a:r>
              <a:rPr lang="en-US" sz="1200" i="1" dirty="0" err="1"/>
              <a:t>megavatlık</a:t>
            </a:r>
            <a:r>
              <a:rPr lang="en-US" sz="1200" i="1" dirty="0"/>
              <a:t> </a:t>
            </a:r>
            <a:r>
              <a:rPr lang="en-US" sz="1200" i="1" dirty="0" err="1"/>
              <a:t>bağlantı</a:t>
            </a:r>
            <a:r>
              <a:rPr lang="en-US" sz="1200" i="1" dirty="0"/>
              <a:t> </a:t>
            </a:r>
            <a:r>
              <a:rPr lang="en-US" sz="1200" i="1" dirty="0" err="1"/>
              <a:t>kapasitesi</a:t>
            </a:r>
            <a:r>
              <a:rPr lang="en-US" sz="1200" i="1" dirty="0"/>
              <a:t> </a:t>
            </a:r>
            <a:r>
              <a:rPr lang="en-US" sz="1200" i="1" dirty="0" err="1"/>
              <a:t>tahsisi</a:t>
            </a:r>
            <a:r>
              <a:rPr lang="en-US" sz="1200" i="1" dirty="0"/>
              <a:t> </a:t>
            </a:r>
            <a:r>
              <a:rPr lang="en-US" sz="1200" i="1" dirty="0" err="1" smtClean="0"/>
              <a:t>yapılacak</a:t>
            </a:r>
            <a:endParaRPr lang="tr-TR" sz="1200" i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i="1" dirty="0" smtClean="0"/>
              <a:t> ilk </a:t>
            </a:r>
            <a:r>
              <a:rPr lang="en-US" sz="1200" i="1" dirty="0"/>
              <a:t>500 </a:t>
            </a:r>
            <a:r>
              <a:rPr lang="en-US" sz="1200" i="1" dirty="0" err="1"/>
              <a:t>megavattaki</a:t>
            </a:r>
            <a:r>
              <a:rPr lang="en-US" sz="1200" i="1" dirty="0"/>
              <a:t> </a:t>
            </a:r>
            <a:r>
              <a:rPr lang="en-US" sz="1200" i="1" dirty="0" err="1"/>
              <a:t>yerlilik</a:t>
            </a:r>
            <a:r>
              <a:rPr lang="en-US" sz="1200" i="1" dirty="0"/>
              <a:t> </a:t>
            </a:r>
            <a:r>
              <a:rPr lang="en-US" sz="1200" i="1" dirty="0" err="1"/>
              <a:t>oranının</a:t>
            </a:r>
            <a:r>
              <a:rPr lang="en-US" sz="1200" i="1" dirty="0"/>
              <a:t> </a:t>
            </a:r>
            <a:r>
              <a:rPr lang="en-US" sz="1200" i="1" dirty="0" err="1"/>
              <a:t>yüzde</a:t>
            </a:r>
            <a:r>
              <a:rPr lang="en-US" sz="1200" i="1" dirty="0"/>
              <a:t> 60 </a:t>
            </a:r>
            <a:r>
              <a:rPr lang="en-US" sz="1200" i="1" dirty="0" err="1" smtClean="0"/>
              <a:t>ol</a:t>
            </a:r>
            <a:r>
              <a:rPr lang="tr-TR" sz="1200" i="1" dirty="0" err="1" smtClean="0"/>
              <a:t>acak</a:t>
            </a:r>
            <a:endParaRPr lang="tr-TR" sz="1200" i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1200" i="1" dirty="0" err="1" smtClean="0"/>
              <a:t>Fotovoltaik</a:t>
            </a:r>
            <a:r>
              <a:rPr lang="tr-TR" sz="1200" i="1" dirty="0" smtClean="0"/>
              <a:t> konusunda Ar-Ge merkezi kurulacak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 smtClean="0"/>
          </a:p>
          <a:p>
            <a:r>
              <a:rPr lang="tr-TR" sz="1400" dirty="0" smtClean="0"/>
              <a:t>Katılan Gruplar;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 err="1"/>
              <a:t>Limak</a:t>
            </a:r>
            <a:r>
              <a:rPr lang="en-US" sz="1400" dirty="0"/>
              <a:t>- CMEC- </a:t>
            </a:r>
            <a:r>
              <a:rPr lang="en-US" sz="1400" dirty="0" err="1"/>
              <a:t>Hareon</a:t>
            </a:r>
            <a:r>
              <a:rPr lang="en-US" sz="1400" dirty="0"/>
              <a:t> Solar </a:t>
            </a:r>
            <a:r>
              <a:rPr lang="en-US" sz="1400" dirty="0" err="1"/>
              <a:t>Ortak</a:t>
            </a:r>
            <a:r>
              <a:rPr lang="en-US" sz="1400" dirty="0"/>
              <a:t> </a:t>
            </a:r>
            <a:r>
              <a:rPr lang="en-US" sz="1400" dirty="0" err="1"/>
              <a:t>Girişim</a:t>
            </a:r>
            <a:r>
              <a:rPr lang="en-US" sz="1400" dirty="0"/>
              <a:t> </a:t>
            </a:r>
            <a:r>
              <a:rPr lang="en-US" sz="1400" dirty="0" err="1"/>
              <a:t>Grubu</a:t>
            </a:r>
            <a:r>
              <a:rPr lang="en-US" sz="1400" dirty="0" smtClean="0"/>
              <a:t>,</a:t>
            </a:r>
            <a:endParaRPr lang="tr-TR" sz="1400" dirty="0" smtClean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 smtClean="0"/>
              <a:t> </a:t>
            </a:r>
            <a:r>
              <a:rPr lang="en-US" sz="1400" dirty="0" err="1"/>
              <a:t>Kalyoncu</a:t>
            </a:r>
            <a:r>
              <a:rPr lang="en-US" sz="1400" dirty="0"/>
              <a:t>- Hanwha </a:t>
            </a:r>
            <a:r>
              <a:rPr lang="en-US" sz="1400" dirty="0" err="1"/>
              <a:t>Grubu</a:t>
            </a:r>
            <a:r>
              <a:rPr lang="en-US" sz="1400" dirty="0"/>
              <a:t>, </a:t>
            </a:r>
            <a:r>
              <a:rPr lang="en-US" sz="1400" dirty="0" err="1"/>
              <a:t>Çalık</a:t>
            </a:r>
            <a:r>
              <a:rPr lang="en-US" sz="1400" dirty="0"/>
              <a:t> </a:t>
            </a:r>
            <a:r>
              <a:rPr lang="en-US" sz="1400" dirty="0" err="1"/>
              <a:t>Enerji</a:t>
            </a:r>
            <a:r>
              <a:rPr lang="en-US" sz="1400" dirty="0"/>
              <a:t> - </a:t>
            </a:r>
            <a:r>
              <a:rPr lang="en-US" sz="1400" dirty="0" err="1"/>
              <a:t>Solargiga</a:t>
            </a:r>
            <a:r>
              <a:rPr lang="en-US" sz="1400" dirty="0"/>
              <a:t> </a:t>
            </a:r>
            <a:r>
              <a:rPr lang="en-US" sz="1400" dirty="0" err="1"/>
              <a:t>Ortak</a:t>
            </a:r>
            <a:r>
              <a:rPr lang="en-US" sz="1400" dirty="0"/>
              <a:t> </a:t>
            </a:r>
            <a:r>
              <a:rPr lang="en-US" sz="1400" dirty="0" err="1"/>
              <a:t>Girişim</a:t>
            </a:r>
            <a:r>
              <a:rPr lang="en-US" sz="1400" dirty="0"/>
              <a:t> </a:t>
            </a:r>
            <a:r>
              <a:rPr lang="en-US" sz="1400" dirty="0" err="1" smtClean="0"/>
              <a:t>Grubu</a:t>
            </a:r>
            <a:endParaRPr lang="tr-TR" sz="1400" dirty="0" smtClean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 smtClean="0"/>
              <a:t> </a:t>
            </a:r>
            <a:r>
              <a:rPr lang="en-US" sz="1400" dirty="0"/>
              <a:t>AKC </a:t>
            </a:r>
            <a:r>
              <a:rPr lang="en-US" sz="1400" dirty="0" err="1"/>
              <a:t>Güneş</a:t>
            </a:r>
            <a:r>
              <a:rPr lang="en-US" sz="1400" dirty="0"/>
              <a:t> </a:t>
            </a:r>
            <a:r>
              <a:rPr lang="en-US" sz="1400" dirty="0" err="1"/>
              <a:t>Ortak</a:t>
            </a:r>
            <a:r>
              <a:rPr lang="en-US" sz="1400" dirty="0"/>
              <a:t> </a:t>
            </a:r>
            <a:r>
              <a:rPr lang="en-US" sz="1400" dirty="0" err="1"/>
              <a:t>Girişim</a:t>
            </a:r>
            <a:r>
              <a:rPr lang="en-US" sz="1400" dirty="0"/>
              <a:t> </a:t>
            </a:r>
            <a:r>
              <a:rPr lang="en-US" sz="1400" dirty="0" err="1"/>
              <a:t>Grubu</a:t>
            </a:r>
            <a:r>
              <a:rPr lang="en-US" sz="1400" dirty="0"/>
              <a:t> </a:t>
            </a:r>
            <a:endParaRPr lang="tr-TR" sz="1400" dirty="0" smtClean="0"/>
          </a:p>
          <a:p>
            <a:r>
              <a:rPr lang="en-US" sz="1400" dirty="0" smtClean="0"/>
              <a:t> </a:t>
            </a:r>
            <a:endParaRPr lang="tr-TR" sz="1400" dirty="0" smtClean="0"/>
          </a:p>
          <a:p>
            <a:r>
              <a:rPr lang="tr-TR" sz="1400" dirty="0" smtClean="0"/>
              <a:t>Sonuç:</a:t>
            </a:r>
            <a:r>
              <a:rPr lang="en-US" sz="1400" dirty="0"/>
              <a:t> </a:t>
            </a:r>
            <a:r>
              <a:rPr lang="en-US" sz="1400" dirty="0" err="1"/>
              <a:t>Kalyoncu</a:t>
            </a:r>
            <a:r>
              <a:rPr lang="en-US" sz="1400" dirty="0"/>
              <a:t>- Hanwha </a:t>
            </a:r>
            <a:r>
              <a:rPr lang="en-US" sz="1400" dirty="0" err="1"/>
              <a:t>Grubu</a:t>
            </a:r>
            <a:r>
              <a:rPr lang="en-US" sz="1400" dirty="0"/>
              <a:t> 6,99 USD </a:t>
            </a:r>
            <a:r>
              <a:rPr lang="en-US" sz="1400" dirty="0" smtClean="0"/>
              <a:t>cent/k</a:t>
            </a:r>
            <a:r>
              <a:rPr lang="tr-TR" sz="1400" dirty="0" smtClean="0"/>
              <a:t>W</a:t>
            </a:r>
            <a:r>
              <a:rPr lang="en-US" sz="1400" dirty="0" smtClean="0"/>
              <a:t>h </a:t>
            </a:r>
            <a:r>
              <a:rPr lang="tr-TR" sz="1400" dirty="0" smtClean="0"/>
              <a:t> satın alma </a:t>
            </a:r>
            <a:r>
              <a:rPr lang="tr-TR" sz="1400" dirty="0" err="1" smtClean="0"/>
              <a:t>garantisiyel</a:t>
            </a:r>
            <a:r>
              <a:rPr lang="tr-TR" sz="1400" dirty="0" smtClean="0"/>
              <a:t> </a:t>
            </a:r>
            <a:r>
              <a:rPr lang="en-US" sz="1400" dirty="0" err="1" smtClean="0"/>
              <a:t>ile</a:t>
            </a:r>
            <a:r>
              <a:rPr lang="en-US" sz="1400" dirty="0" smtClean="0"/>
              <a:t> </a:t>
            </a:r>
            <a:r>
              <a:rPr lang="en-US" sz="1400" dirty="0" err="1"/>
              <a:t>ihaleyi</a:t>
            </a:r>
            <a:r>
              <a:rPr lang="en-US" sz="1400" dirty="0"/>
              <a:t> </a:t>
            </a:r>
            <a:r>
              <a:rPr lang="tr-TR" sz="1400" dirty="0" smtClean="0"/>
              <a:t> </a:t>
            </a:r>
            <a:r>
              <a:rPr lang="tr-TR" sz="1400" dirty="0" smtClean="0"/>
              <a:t>aldı</a:t>
            </a:r>
          </a:p>
          <a:p>
            <a:endParaRPr lang="tr-TR" sz="1400" dirty="0"/>
          </a:p>
          <a:p>
            <a:r>
              <a:rPr lang="tr-TR" sz="1400" b="1" dirty="0" smtClean="0"/>
              <a:t>Temmuz 2017</a:t>
            </a:r>
            <a:r>
              <a:rPr lang="tr-TR" sz="1400" dirty="0" smtClean="0"/>
              <a:t>: </a:t>
            </a:r>
            <a:r>
              <a:rPr lang="en-US" sz="1400" dirty="0" smtClean="0"/>
              <a:t> </a:t>
            </a:r>
            <a:r>
              <a:rPr lang="tr-TR" sz="1400" dirty="0" smtClean="0"/>
              <a:t>Rüzgar için </a:t>
            </a:r>
            <a:r>
              <a:rPr lang="en-US" sz="1400" dirty="0" smtClean="0"/>
              <a:t>1 </a:t>
            </a:r>
            <a:r>
              <a:rPr lang="en-US" sz="1400" dirty="0" err="1"/>
              <a:t>GWe</a:t>
            </a:r>
            <a:r>
              <a:rPr lang="en-US" sz="1400" dirty="0"/>
              <a:t> </a:t>
            </a:r>
            <a:r>
              <a:rPr lang="tr-TR" sz="1400" dirty="0" smtClean="0"/>
              <a:t>bağlantı kapasitesi</a:t>
            </a:r>
            <a:r>
              <a:rPr lang="en-US" sz="1400" dirty="0" smtClean="0"/>
              <a:t>, </a:t>
            </a:r>
            <a:endParaRPr lang="tr-TR" sz="1400" dirty="0"/>
          </a:p>
          <a:p>
            <a:r>
              <a:rPr lang="en-US" sz="1400" dirty="0"/>
              <a:t>Siemens-</a:t>
            </a:r>
            <a:r>
              <a:rPr lang="en-US" sz="1400" dirty="0" err="1"/>
              <a:t>Türkerler</a:t>
            </a:r>
            <a:r>
              <a:rPr lang="en-US" sz="1400" dirty="0"/>
              <a:t>-</a:t>
            </a:r>
            <a:r>
              <a:rPr lang="en-US" sz="1400" dirty="0" err="1"/>
              <a:t>Kalyon</a:t>
            </a:r>
            <a:r>
              <a:rPr lang="en-US" sz="1400" dirty="0"/>
              <a:t> </a:t>
            </a:r>
            <a:r>
              <a:rPr lang="en-US" sz="1400" dirty="0" err="1" smtClean="0"/>
              <a:t>konsorsiyumunun</a:t>
            </a:r>
            <a:r>
              <a:rPr lang="tr-TR" sz="1400" dirty="0" smtClean="0"/>
              <a:t>  </a:t>
            </a:r>
            <a:r>
              <a:rPr lang="en-US" sz="1400" dirty="0" smtClean="0"/>
              <a:t>3.48 cent/kWh</a:t>
            </a:r>
            <a:r>
              <a:rPr lang="tr-TR" sz="1400" dirty="0" smtClean="0"/>
              <a:t> teklif ile ihaleyi aldı</a:t>
            </a:r>
          </a:p>
          <a:p>
            <a:endParaRPr lang="tr-TR" sz="1200" dirty="0"/>
          </a:p>
          <a:p>
            <a:endParaRPr lang="tr-TR" sz="1200" dirty="0" smtClean="0"/>
          </a:p>
          <a:p>
            <a:endParaRPr lang="tr-TR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1296537" y="205146"/>
            <a:ext cx="7847463" cy="369332"/>
          </a:xfrm>
          <a:prstGeom prst="rect">
            <a:avLst/>
          </a:prstGeom>
          <a:solidFill>
            <a:srgbClr val="6D8B9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Yenilenebilir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Enerji </a:t>
            </a:r>
            <a:r>
              <a:rPr lang="en-US" b="1" dirty="0" err="1">
                <a:solidFill>
                  <a:schemeClr val="bg1"/>
                </a:solidFill>
              </a:rPr>
              <a:t>Kaynak</a:t>
            </a:r>
            <a:r>
              <a:rPr lang="en-US" b="1" dirty="0">
                <a:solidFill>
                  <a:schemeClr val="bg1"/>
                </a:solidFill>
              </a:rPr>
              <a:t> Alanı (YEKA)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smtClean="0">
                <a:solidFill>
                  <a:schemeClr val="bg1"/>
                </a:solidFill>
              </a:rPr>
              <a:t>Projeleri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89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68991" y="1009934"/>
            <a:ext cx="831148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u="sng" dirty="0" smtClean="0"/>
              <a:t>Rüzgar Enerjisi Santralları(RES)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/>
              <a:t>Saros</a:t>
            </a:r>
            <a:r>
              <a:rPr lang="en-US" dirty="0"/>
              <a:t> YEKA </a:t>
            </a:r>
            <a:r>
              <a:rPr lang="tr-TR" dirty="0" smtClean="0"/>
              <a:t>: </a:t>
            </a:r>
            <a:r>
              <a:rPr lang="en-US" dirty="0" err="1" smtClean="0"/>
              <a:t>Edirne’nin</a:t>
            </a:r>
            <a:r>
              <a:rPr lang="en-US" dirty="0" smtClean="0"/>
              <a:t> </a:t>
            </a:r>
            <a:r>
              <a:rPr lang="en-US" dirty="0" err="1"/>
              <a:t>Enez</a:t>
            </a:r>
            <a:r>
              <a:rPr lang="en-US" dirty="0"/>
              <a:t> ve </a:t>
            </a:r>
            <a:r>
              <a:rPr lang="en-US" dirty="0" err="1"/>
              <a:t>Keşan</a:t>
            </a:r>
            <a:r>
              <a:rPr lang="en-US" dirty="0"/>
              <a:t> </a:t>
            </a:r>
            <a:r>
              <a:rPr lang="en-US" dirty="0" err="1"/>
              <a:t>ilçe</a:t>
            </a:r>
            <a:r>
              <a:rPr lang="en-US" dirty="0"/>
              <a:t> </a:t>
            </a:r>
            <a:r>
              <a:rPr lang="en-US" dirty="0" err="1"/>
              <a:t>sınırları</a:t>
            </a:r>
            <a:r>
              <a:rPr lang="en-US" dirty="0"/>
              <a:t> </a:t>
            </a:r>
            <a:r>
              <a:rPr lang="en-US" dirty="0" err="1"/>
              <a:t>içindeki</a:t>
            </a:r>
            <a:r>
              <a:rPr lang="en-US" dirty="0"/>
              <a:t> 476.8 </a:t>
            </a:r>
            <a:r>
              <a:rPr lang="en-US" dirty="0" err="1" smtClean="0"/>
              <a:t>kilometrekare</a:t>
            </a:r>
            <a:endParaRPr lang="tr-TR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tr-TR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 </a:t>
            </a:r>
            <a:r>
              <a:rPr lang="en-US" dirty="0"/>
              <a:t>Gelibolu </a:t>
            </a:r>
            <a:r>
              <a:rPr lang="en-US" dirty="0" smtClean="0"/>
              <a:t> YEKA</a:t>
            </a:r>
            <a:r>
              <a:rPr lang="tr-TR" dirty="0" smtClean="0"/>
              <a:t>:</a:t>
            </a:r>
            <a:r>
              <a:rPr lang="en-US" dirty="0" smtClean="0"/>
              <a:t> </a:t>
            </a:r>
            <a:r>
              <a:rPr lang="en-US" dirty="0" err="1" smtClean="0"/>
              <a:t>Tekirdağ’ın</a:t>
            </a:r>
            <a:r>
              <a:rPr lang="en-US" dirty="0" smtClean="0"/>
              <a:t> </a:t>
            </a:r>
            <a:r>
              <a:rPr lang="en-US" dirty="0" err="1"/>
              <a:t>Çanakkale’nin</a:t>
            </a:r>
            <a:r>
              <a:rPr lang="en-US" dirty="0"/>
              <a:t> Gelibolu ve </a:t>
            </a:r>
            <a:r>
              <a:rPr lang="en-US" dirty="0" err="1"/>
              <a:t>Tekirdağ’ın</a:t>
            </a:r>
            <a:r>
              <a:rPr lang="en-US" dirty="0"/>
              <a:t> </a:t>
            </a:r>
            <a:r>
              <a:rPr lang="en-US" dirty="0" err="1"/>
              <a:t>Şarköy</a:t>
            </a:r>
            <a:r>
              <a:rPr lang="en-US" dirty="0"/>
              <a:t> </a:t>
            </a:r>
            <a:r>
              <a:rPr lang="en-US" dirty="0" err="1"/>
              <a:t>ilçe</a:t>
            </a:r>
            <a:r>
              <a:rPr lang="en-US" dirty="0"/>
              <a:t> </a:t>
            </a:r>
            <a:r>
              <a:rPr lang="en-US" dirty="0" err="1"/>
              <a:t>sınırları</a:t>
            </a:r>
            <a:r>
              <a:rPr lang="en-US" dirty="0"/>
              <a:t> </a:t>
            </a:r>
            <a:r>
              <a:rPr lang="en-US" dirty="0" err="1"/>
              <a:t>içindeki</a:t>
            </a:r>
            <a:r>
              <a:rPr lang="en-US" dirty="0"/>
              <a:t> 283.7 </a:t>
            </a:r>
            <a:r>
              <a:rPr lang="en-US" dirty="0" err="1" smtClean="0"/>
              <a:t>kilometrekare</a:t>
            </a:r>
            <a:endParaRPr lang="tr-TR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tr-TR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 </a:t>
            </a:r>
            <a:r>
              <a:rPr lang="en-US" dirty="0" err="1" smtClean="0"/>
              <a:t>Kıyıköy</a:t>
            </a:r>
            <a:r>
              <a:rPr lang="tr-TR" dirty="0" smtClean="0"/>
              <a:t> </a:t>
            </a:r>
            <a:r>
              <a:rPr lang="en-US" dirty="0" smtClean="0"/>
              <a:t>YEKA</a:t>
            </a:r>
            <a:r>
              <a:rPr lang="tr-TR" dirty="0" smtClean="0"/>
              <a:t>:</a:t>
            </a:r>
            <a:r>
              <a:rPr lang="en-US" dirty="0" smtClean="0"/>
              <a:t> </a:t>
            </a:r>
            <a:r>
              <a:rPr lang="en-US" dirty="0" err="1"/>
              <a:t>Kırklareli’nin</a:t>
            </a:r>
            <a:r>
              <a:rPr lang="en-US" dirty="0"/>
              <a:t> </a:t>
            </a:r>
            <a:r>
              <a:rPr lang="en-US" dirty="0" err="1"/>
              <a:t>Vize</a:t>
            </a:r>
            <a:r>
              <a:rPr lang="en-US" dirty="0"/>
              <a:t> </a:t>
            </a:r>
            <a:r>
              <a:rPr lang="en-US" dirty="0" err="1"/>
              <a:t>ilçesindeki</a:t>
            </a:r>
            <a:r>
              <a:rPr lang="en-US" dirty="0"/>
              <a:t> 337.8 </a:t>
            </a:r>
            <a:r>
              <a:rPr lang="en-US" dirty="0" err="1" smtClean="0"/>
              <a:t>kilometrekare</a:t>
            </a:r>
            <a:r>
              <a:rPr lang="tr-TR" dirty="0" smtClean="0"/>
              <a:t> </a:t>
            </a:r>
          </a:p>
          <a:p>
            <a:endParaRPr lang="tr-TR" dirty="0"/>
          </a:p>
          <a:p>
            <a:endParaRPr lang="tr-TR" dirty="0" smtClean="0"/>
          </a:p>
          <a:p>
            <a:r>
              <a:rPr lang="en-US" sz="2000" b="1" u="sng" dirty="0" err="1" smtClean="0"/>
              <a:t>Güne</a:t>
            </a:r>
            <a:r>
              <a:rPr lang="tr-TR" sz="2000" b="1" u="sng" dirty="0" smtClean="0"/>
              <a:t>ş Enerjisi Santralları</a:t>
            </a:r>
            <a:r>
              <a:rPr lang="tr-TR" sz="2000" b="1" u="sng" dirty="0">
                <a:sym typeface="Wingdings" panose="05000000000000000000" pitchFamily="2" charset="2"/>
              </a:rPr>
              <a:t>(</a:t>
            </a:r>
            <a:r>
              <a:rPr lang="tr-TR" sz="2000" b="1" u="sng" dirty="0" smtClean="0">
                <a:sym typeface="Wingdings" panose="05000000000000000000" pitchFamily="2" charset="2"/>
              </a:rPr>
              <a:t>GES)</a:t>
            </a:r>
            <a:r>
              <a:rPr lang="en-US" sz="2000" b="1" u="sng" dirty="0" smtClean="0"/>
              <a:t> </a:t>
            </a:r>
            <a:r>
              <a:rPr lang="tr-TR" sz="2000" b="1" u="sng" dirty="0" smtClean="0"/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 smtClean="0"/>
              <a:t>Hatay-Erzin</a:t>
            </a:r>
            <a:r>
              <a:rPr lang="tr-TR" dirty="0" smtClean="0"/>
              <a:t> YEKA: </a:t>
            </a:r>
            <a:r>
              <a:rPr lang="en-US" dirty="0" smtClean="0"/>
              <a:t> </a:t>
            </a:r>
            <a:r>
              <a:rPr lang="en-US" dirty="0" err="1"/>
              <a:t>Hatay’ın</a:t>
            </a:r>
            <a:r>
              <a:rPr lang="en-US" dirty="0"/>
              <a:t> </a:t>
            </a:r>
            <a:r>
              <a:rPr lang="en-US" dirty="0" err="1"/>
              <a:t>Erzin</a:t>
            </a:r>
            <a:r>
              <a:rPr lang="en-US" dirty="0"/>
              <a:t> </a:t>
            </a:r>
            <a:r>
              <a:rPr lang="en-US" dirty="0" err="1"/>
              <a:t>ilçe</a:t>
            </a:r>
            <a:r>
              <a:rPr lang="en-US" dirty="0"/>
              <a:t> </a:t>
            </a:r>
            <a:r>
              <a:rPr lang="en-US" dirty="0" err="1"/>
              <a:t>sınırları</a:t>
            </a:r>
            <a:r>
              <a:rPr lang="en-US" dirty="0"/>
              <a:t> </a:t>
            </a:r>
            <a:r>
              <a:rPr lang="en-US" dirty="0" err="1"/>
              <a:t>içinde</a:t>
            </a:r>
            <a:r>
              <a:rPr lang="en-US" dirty="0"/>
              <a:t> </a:t>
            </a:r>
            <a:r>
              <a:rPr lang="en-US" dirty="0" smtClean="0"/>
              <a:t>75.67 </a:t>
            </a:r>
            <a:r>
              <a:rPr lang="en-US" dirty="0" err="1" smtClean="0"/>
              <a:t>kilometrekare</a:t>
            </a:r>
            <a:endParaRPr lang="tr-TR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tr-T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 smtClean="0"/>
              <a:t>Niğde</a:t>
            </a:r>
            <a:r>
              <a:rPr lang="tr-TR" dirty="0"/>
              <a:t>-</a:t>
            </a:r>
            <a:r>
              <a:rPr lang="en-US" dirty="0" smtClean="0"/>
              <a:t> </a:t>
            </a:r>
            <a:r>
              <a:rPr lang="en-US" dirty="0" err="1"/>
              <a:t>Bor</a:t>
            </a:r>
            <a:r>
              <a:rPr lang="en-US" dirty="0"/>
              <a:t> </a:t>
            </a:r>
            <a:r>
              <a:rPr lang="tr-TR" dirty="0" smtClean="0"/>
              <a:t> YEKA: Bor </a:t>
            </a:r>
            <a:r>
              <a:rPr lang="en-US" dirty="0" err="1" smtClean="0"/>
              <a:t>ilçe</a:t>
            </a:r>
            <a:r>
              <a:rPr lang="en-US" dirty="0" smtClean="0"/>
              <a:t> </a:t>
            </a:r>
            <a:r>
              <a:rPr lang="en-US" dirty="0" err="1"/>
              <a:t>sınırları</a:t>
            </a:r>
            <a:r>
              <a:rPr lang="en-US" dirty="0"/>
              <a:t> </a:t>
            </a:r>
            <a:r>
              <a:rPr lang="en-US" dirty="0" err="1"/>
              <a:t>içinde</a:t>
            </a:r>
            <a:r>
              <a:rPr lang="en-US" dirty="0"/>
              <a:t> </a:t>
            </a:r>
            <a:r>
              <a:rPr lang="en-US" dirty="0" err="1" smtClean="0"/>
              <a:t>Toplam</a:t>
            </a:r>
            <a:r>
              <a:rPr lang="en-US" dirty="0" smtClean="0"/>
              <a:t> </a:t>
            </a:r>
            <a:r>
              <a:rPr lang="en-US" dirty="0"/>
              <a:t>25.53 </a:t>
            </a:r>
            <a:r>
              <a:rPr lang="en-US" dirty="0" err="1" smtClean="0"/>
              <a:t>kilometrekarel</a:t>
            </a:r>
            <a:endParaRPr lang="tr-TR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tr-T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 smtClean="0"/>
              <a:t>Şanlıurfa</a:t>
            </a:r>
            <a:r>
              <a:rPr lang="tr-TR" dirty="0" smtClean="0"/>
              <a:t> </a:t>
            </a:r>
            <a:r>
              <a:rPr lang="en-US" dirty="0" smtClean="0"/>
              <a:t>YEKA </a:t>
            </a:r>
            <a:r>
              <a:rPr lang="tr-TR" dirty="0" smtClean="0"/>
              <a:t>: </a:t>
            </a:r>
            <a:r>
              <a:rPr lang="en-US" dirty="0" smtClean="0"/>
              <a:t> </a:t>
            </a:r>
            <a:r>
              <a:rPr lang="en-US" dirty="0" err="1"/>
              <a:t>Şanlıurfa’nın</a:t>
            </a:r>
            <a:r>
              <a:rPr lang="en-US" dirty="0"/>
              <a:t> </a:t>
            </a:r>
            <a:r>
              <a:rPr lang="en-US" dirty="0" err="1"/>
              <a:t>Viranşehir</a:t>
            </a:r>
            <a:r>
              <a:rPr lang="en-US" dirty="0"/>
              <a:t> </a:t>
            </a:r>
            <a:r>
              <a:rPr lang="en-US" dirty="0" err="1"/>
              <a:t>ilçesinde</a:t>
            </a:r>
            <a:r>
              <a:rPr lang="en-US" dirty="0"/>
              <a:t> </a:t>
            </a:r>
            <a:r>
              <a:rPr lang="en-US" dirty="0" smtClean="0"/>
              <a:t>10.07 </a:t>
            </a:r>
            <a:r>
              <a:rPr lang="en-US" dirty="0"/>
              <a:t>ve 13.03 </a:t>
            </a:r>
            <a:r>
              <a:rPr lang="en-US" dirty="0" err="1"/>
              <a:t>kilometrekarelik</a:t>
            </a:r>
            <a:r>
              <a:rPr lang="en-US" dirty="0"/>
              <a:t> </a:t>
            </a:r>
            <a:r>
              <a:rPr lang="en-US" dirty="0" err="1"/>
              <a:t>birbirinden</a:t>
            </a:r>
            <a:r>
              <a:rPr lang="en-US" dirty="0"/>
              <a:t> </a:t>
            </a:r>
            <a:r>
              <a:rPr lang="en-US" dirty="0" err="1"/>
              <a:t>ayrı</a:t>
            </a:r>
            <a:r>
              <a:rPr lang="en-US" dirty="0"/>
              <a:t> </a:t>
            </a:r>
            <a:r>
              <a:rPr lang="en-US" dirty="0" err="1"/>
              <a:t>iki</a:t>
            </a:r>
            <a:r>
              <a:rPr lang="en-US" dirty="0"/>
              <a:t> </a:t>
            </a:r>
            <a:r>
              <a:rPr lang="en-US" dirty="0" err="1"/>
              <a:t>ayrı</a:t>
            </a:r>
            <a:r>
              <a:rPr lang="en-US" dirty="0"/>
              <a:t> </a:t>
            </a:r>
            <a:r>
              <a:rPr lang="en-US" dirty="0" err="1"/>
              <a:t>alandan</a:t>
            </a:r>
            <a:r>
              <a:rPr lang="en-US" dirty="0"/>
              <a:t> </a:t>
            </a:r>
            <a:r>
              <a:rPr lang="en-US" dirty="0" err="1"/>
              <a:t>oluşuyor</a:t>
            </a:r>
            <a:r>
              <a:rPr lang="en-US" dirty="0"/>
              <a:t> ve </a:t>
            </a:r>
            <a:r>
              <a:rPr lang="en-US" dirty="0" err="1"/>
              <a:t>toplam</a:t>
            </a:r>
            <a:r>
              <a:rPr lang="en-US" dirty="0"/>
              <a:t> 23.1 </a:t>
            </a:r>
            <a:r>
              <a:rPr lang="en-US" dirty="0" err="1" smtClean="0"/>
              <a:t>kilometrekare</a:t>
            </a:r>
            <a:r>
              <a:rPr lang="en-US" dirty="0" smtClean="0"/>
              <a:t>.</a:t>
            </a:r>
            <a:r>
              <a:rPr lang="en-US" dirty="0"/>
              <a:t> 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296537" y="205146"/>
            <a:ext cx="7847463" cy="646331"/>
          </a:xfrm>
          <a:prstGeom prst="rect">
            <a:avLst/>
          </a:prstGeom>
          <a:solidFill>
            <a:srgbClr val="6D8B9A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solidFill>
                  <a:schemeClr val="bg1"/>
                </a:solidFill>
              </a:rPr>
              <a:t>Eylül 2018 Açıklana Yeni </a:t>
            </a:r>
            <a:r>
              <a:rPr lang="en-US" b="1" dirty="0" err="1" smtClean="0">
                <a:solidFill>
                  <a:schemeClr val="bg1"/>
                </a:solidFill>
              </a:rPr>
              <a:t>Yenilenebilir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Enerji </a:t>
            </a:r>
            <a:r>
              <a:rPr lang="en-US" b="1" dirty="0" err="1">
                <a:solidFill>
                  <a:schemeClr val="bg1"/>
                </a:solidFill>
              </a:rPr>
              <a:t>Kaynak</a:t>
            </a:r>
            <a:r>
              <a:rPr lang="en-US" b="1" dirty="0">
                <a:solidFill>
                  <a:schemeClr val="bg1"/>
                </a:solidFill>
              </a:rPr>
              <a:t> Alanı (YEKA</a:t>
            </a:r>
            <a:r>
              <a:rPr lang="en-US" b="1" dirty="0" smtClean="0">
                <a:solidFill>
                  <a:schemeClr val="bg1"/>
                </a:solidFill>
              </a:rPr>
              <a:t>)</a:t>
            </a:r>
            <a:r>
              <a:rPr lang="tr-TR" b="1" dirty="0" smtClean="0">
                <a:solidFill>
                  <a:schemeClr val="bg1"/>
                </a:solidFill>
              </a:rPr>
              <a:t> Bölgeleri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0003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958287" y="6131171"/>
            <a:ext cx="2133600" cy="33703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7A712-E174-4AA4-B673-2076906EED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Diagram 1"/>
          <p:cNvGraphicFramePr/>
          <p:nvPr>
            <p:extLst/>
          </p:nvPr>
        </p:nvGraphicFramePr>
        <p:xfrm>
          <a:off x="784786" y="1116970"/>
          <a:ext cx="7776864" cy="48522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4045853" y="1075535"/>
            <a:ext cx="4391749" cy="2185851"/>
          </a:xfrm>
          <a:prstGeom prst="rect">
            <a:avLst/>
          </a:prstGeom>
          <a:solidFill>
            <a:srgbClr val="002060">
              <a:alpha val="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6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45853" y="3229593"/>
            <a:ext cx="4391749" cy="2782183"/>
          </a:xfrm>
          <a:prstGeom prst="rect">
            <a:avLst/>
          </a:prstGeom>
          <a:solidFill>
            <a:srgbClr val="C00000">
              <a:alpha val="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6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94739" y="1023809"/>
            <a:ext cx="411972" cy="2205786"/>
          </a:xfrm>
          <a:prstGeom prst="rect">
            <a:avLst/>
          </a:prstGeom>
          <a:solidFill>
            <a:srgbClr val="C00000"/>
          </a:solidFill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7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Şebeke Bağlantısı Öncesi</a:t>
            </a:r>
            <a:endParaRPr kumimoji="0" lang="en-US" sz="147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81365" y="3249529"/>
            <a:ext cx="411972" cy="2782183"/>
          </a:xfrm>
          <a:prstGeom prst="rect">
            <a:avLst/>
          </a:prstGeom>
          <a:solidFill>
            <a:srgbClr val="C00000"/>
          </a:solidFill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7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Şebekeye Bağlantı Sonrası</a:t>
            </a:r>
            <a:endParaRPr kumimoji="0" lang="en-US" sz="147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978" y="1977393"/>
            <a:ext cx="397984" cy="3979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810" y="2538765"/>
            <a:ext cx="365460" cy="3654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129" y="3594183"/>
            <a:ext cx="419730" cy="3898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46" y="4227553"/>
            <a:ext cx="419730" cy="3898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129" y="4794461"/>
            <a:ext cx="419730" cy="3898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001" y="5391854"/>
            <a:ext cx="419730" cy="3898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030" y="3594182"/>
            <a:ext cx="419730" cy="3898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458" y="4255871"/>
            <a:ext cx="419730" cy="3898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354" y="793833"/>
            <a:ext cx="419730" cy="3898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635" y="876891"/>
            <a:ext cx="1668940" cy="125170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037" y="839497"/>
            <a:ext cx="332308" cy="32898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218" y="838086"/>
            <a:ext cx="332308" cy="34557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392" y="1416206"/>
            <a:ext cx="397984" cy="42278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731140" y="742737"/>
            <a:ext cx="1927599" cy="1234655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6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77441" y="4234366"/>
            <a:ext cx="3117119" cy="1235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9493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493" y="1138563"/>
            <a:ext cx="4877560" cy="40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3 Metin kutusu"/>
          <p:cNvSpPr txBox="1">
            <a:spLocks noChangeArrowheads="1"/>
          </p:cNvSpPr>
          <p:nvPr/>
        </p:nvSpPr>
        <p:spPr bwMode="auto">
          <a:xfrm>
            <a:off x="6876256" y="4581128"/>
            <a:ext cx="129614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sz="1400" b="1" u="none" dirty="0" err="1">
                <a:solidFill>
                  <a:schemeClr val="bg1"/>
                </a:solidFill>
                <a:latin typeface="+mj-lt"/>
              </a:rPr>
              <a:t>René</a:t>
            </a:r>
            <a:r>
              <a:rPr lang="tr-TR" sz="1400" b="1" u="none" dirty="0">
                <a:solidFill>
                  <a:schemeClr val="bg1"/>
                </a:solidFill>
                <a:latin typeface="+mj-lt"/>
              </a:rPr>
              <a:t> </a:t>
            </a:r>
            <a:r>
              <a:rPr lang="tr-TR" sz="1400" b="1" u="none" dirty="0" err="1">
                <a:solidFill>
                  <a:schemeClr val="bg1"/>
                </a:solidFill>
                <a:latin typeface="+mj-lt"/>
              </a:rPr>
              <a:t>Magritte</a:t>
            </a:r>
            <a:endParaRPr lang="tr-TR" sz="1400" u="none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3" y="1340768"/>
            <a:ext cx="50271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 smtClean="0"/>
              <a:t>İlginiz için </a:t>
            </a:r>
          </a:p>
          <a:p>
            <a:r>
              <a:rPr lang="tr-TR" sz="4800" b="1" dirty="0" smtClean="0"/>
              <a:t>Teşekkür Ederim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405567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203982" y="4217925"/>
            <a:ext cx="8869680" cy="1378056"/>
          </a:xfrm>
        </p:spPr>
        <p:txBody>
          <a:bodyPr>
            <a:noAutofit/>
          </a:bodyPr>
          <a:lstStyle/>
          <a:p>
            <a:r>
              <a:rPr lang="tr-TR" sz="2400" spc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Araştırma, </a:t>
            </a:r>
            <a:r>
              <a:rPr lang="tr-TR" sz="2400" spc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Teknolojik </a:t>
            </a:r>
            <a:r>
              <a:rPr lang="tr-TR" sz="2400" spc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Geliştirme Başkanlığı</a:t>
            </a:r>
            <a:r>
              <a:rPr lang="en-US" sz="2400" spc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spc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400" spc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Bilim, Teknoloji  ve Tasarım Merkezi</a:t>
            </a:r>
            <a:br>
              <a:rPr lang="tr-TR" sz="2400" spc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400" spc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400" spc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400" spc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Şişecam Kurumsal Araştırma Teknolojik Geliştirme ve Tasarım</a:t>
            </a:r>
            <a:endParaRPr lang="en-US" sz="2400" spc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124" y="782516"/>
            <a:ext cx="3912716" cy="26113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7" b="9086"/>
          <a:stretch/>
        </p:blipFill>
        <p:spPr>
          <a:xfrm>
            <a:off x="169418" y="785032"/>
            <a:ext cx="4912537" cy="260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8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050" l="0" r="100000">
                        <a14:foregroundMark x1="63198" y1="21615" x2="63198" y2="21615"/>
                        <a14:foregroundMark x1="58883" y1="52494" x2="58883" y2="52494"/>
                        <a14:foregroundMark x1="34010" y1="31591" x2="34010" y2="31591"/>
                        <a14:foregroundMark x1="83756" y1="66983" x2="83756" y2="66983"/>
                        <a14:backgroundMark x1="56345" y1="52019" x2="56345" y2="52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139" y="1283360"/>
            <a:ext cx="2375434" cy="33009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90650" y="5304155"/>
            <a:ext cx="5185641" cy="1111065"/>
          </a:xfrm>
          <a:prstGeom prst="rect">
            <a:avLst/>
          </a:prstGeom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73" tIns="34286" rIns="68573" bIns="34286">
            <a:spAutoFit/>
          </a:bodyPr>
          <a:lstStyle/>
          <a:p>
            <a:pPr defTabSz="66668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1935 </a:t>
            </a:r>
            <a:r>
              <a:rPr lang="tr-TR" sz="1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- 1960 </a:t>
            </a:r>
            <a:endParaRPr lang="tr-TR" sz="1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6668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1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Kuruluş ve Gelişme</a:t>
            </a:r>
          </a:p>
          <a:p>
            <a:pPr marL="285750" lvl="1" indent="-285750" defTabSz="466676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tr-TR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Paşabahçe-Beykoz Fabrikası : Şişe </a:t>
            </a:r>
            <a:r>
              <a:rPr lang="tr-TR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 </a:t>
            </a:r>
            <a:r>
              <a:rPr lang="tr-TR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züccaciye</a:t>
            </a:r>
            <a:r>
              <a:rPr lang="tr-TR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üretimi</a:t>
            </a:r>
          </a:p>
          <a:p>
            <a:pPr marL="285750" lvl="1" indent="-285750" defTabSz="466676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tr-TR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 tesiste büyüme</a:t>
            </a:r>
          </a:p>
        </p:txBody>
      </p:sp>
      <p:sp>
        <p:nvSpPr>
          <p:cNvPr id="8" name="Freeform 7"/>
          <p:cNvSpPr/>
          <p:nvPr/>
        </p:nvSpPr>
        <p:spPr>
          <a:xfrm>
            <a:off x="2946400" y="3467328"/>
            <a:ext cx="4378040" cy="1574517"/>
          </a:xfrm>
          <a:custGeom>
            <a:avLst/>
            <a:gdLst>
              <a:gd name="connsiteX0" fmla="*/ 0 w 1382609"/>
              <a:gd name="connsiteY0" fmla="*/ 0 h 2676602"/>
              <a:gd name="connsiteX1" fmla="*/ 1382609 w 1382609"/>
              <a:gd name="connsiteY1" fmla="*/ 0 h 2676602"/>
              <a:gd name="connsiteX2" fmla="*/ 1382609 w 1382609"/>
              <a:gd name="connsiteY2" fmla="*/ 2676602 h 2676602"/>
              <a:gd name="connsiteX3" fmla="*/ 0 w 1382609"/>
              <a:gd name="connsiteY3" fmla="*/ 2676602 h 2676602"/>
              <a:gd name="connsiteX4" fmla="*/ 0 w 1382609"/>
              <a:gd name="connsiteY4" fmla="*/ 0 h 2676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2609" h="2676602">
                <a:moveTo>
                  <a:pt x="0" y="0"/>
                </a:moveTo>
                <a:lnTo>
                  <a:pt x="1382609" y="0"/>
                </a:lnTo>
                <a:lnTo>
                  <a:pt x="1382609" y="2676602"/>
                </a:lnTo>
                <a:lnTo>
                  <a:pt x="0" y="2676602"/>
                </a:lnTo>
                <a:lnTo>
                  <a:pt x="0" y="0"/>
                </a:lnTo>
                <a:close/>
              </a:path>
            </a:pathLst>
          </a:custGeom>
          <a:ln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57144" tIns="57144" rIns="57144" bIns="57144" numCol="1" spcCol="1270" anchor="t" anchorCtr="0">
            <a:noAutofit/>
          </a:bodyPr>
          <a:lstStyle/>
          <a:p>
            <a:pPr defTabSz="66668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1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1960 - 1990</a:t>
            </a:r>
            <a:endParaRPr lang="tr-TR" sz="1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6668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1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Teknoloji Hakimiyeti ve Dışa Açılma</a:t>
            </a:r>
          </a:p>
          <a:p>
            <a:pPr marL="285750" lvl="1" indent="-285750" defTabSz="53334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tr-TR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Ürün çeşitlendirme</a:t>
            </a:r>
          </a:p>
          <a:p>
            <a:pPr marL="285750" lvl="1" indent="-285750" defTabSz="466676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tr-TR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Teknolojik </a:t>
            </a:r>
            <a:r>
              <a:rPr lang="tr-TR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gelişme ve hızlı kapasite artışları</a:t>
            </a:r>
          </a:p>
          <a:p>
            <a:pPr marL="285750" lvl="1" indent="-285750" defTabSz="466676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tr-TR" sz="14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Ar-Ge’nin </a:t>
            </a:r>
            <a:r>
              <a:rPr lang="tr-TR" sz="1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kurumsallaşması (1976)</a:t>
            </a:r>
          </a:p>
          <a:p>
            <a:pPr marL="285750" lvl="1" indent="-285750" defTabSz="466676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tr-TR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Dünya pazarlarına açılma</a:t>
            </a:r>
          </a:p>
        </p:txBody>
      </p:sp>
      <p:sp>
        <p:nvSpPr>
          <p:cNvPr id="9" name="Freeform 8"/>
          <p:cNvSpPr/>
          <p:nvPr/>
        </p:nvSpPr>
        <p:spPr>
          <a:xfrm>
            <a:off x="3537526" y="1898653"/>
            <a:ext cx="4655129" cy="1306365"/>
          </a:xfrm>
          <a:custGeom>
            <a:avLst/>
            <a:gdLst>
              <a:gd name="connsiteX0" fmla="*/ 0 w 1382609"/>
              <a:gd name="connsiteY0" fmla="*/ 0 h 2393881"/>
              <a:gd name="connsiteX1" fmla="*/ 1382609 w 1382609"/>
              <a:gd name="connsiteY1" fmla="*/ 0 h 2393881"/>
              <a:gd name="connsiteX2" fmla="*/ 1382609 w 1382609"/>
              <a:gd name="connsiteY2" fmla="*/ 2393881 h 2393881"/>
              <a:gd name="connsiteX3" fmla="*/ 0 w 1382609"/>
              <a:gd name="connsiteY3" fmla="*/ 2393881 h 2393881"/>
              <a:gd name="connsiteX4" fmla="*/ 0 w 1382609"/>
              <a:gd name="connsiteY4" fmla="*/ 0 h 2393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2609" h="2393881">
                <a:moveTo>
                  <a:pt x="0" y="0"/>
                </a:moveTo>
                <a:lnTo>
                  <a:pt x="1382609" y="0"/>
                </a:lnTo>
                <a:lnTo>
                  <a:pt x="1382609" y="2393881"/>
                </a:lnTo>
                <a:lnTo>
                  <a:pt x="0" y="2393881"/>
                </a:lnTo>
                <a:lnTo>
                  <a:pt x="0" y="0"/>
                </a:lnTo>
                <a:close/>
              </a:path>
            </a:pathLst>
          </a:custGeom>
          <a:ln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0" vert="horz" wrap="square" lIns="57144" tIns="57144" rIns="57144" bIns="57144" numCol="1" spcCol="1270" anchor="t" anchorCtr="0">
            <a:noAutofit/>
          </a:bodyPr>
          <a:lstStyle/>
          <a:p>
            <a:pPr defTabSz="66668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1990’lar ...         </a:t>
            </a:r>
          </a:p>
          <a:p>
            <a:pPr defTabSz="66668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1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Büyük Yatırımlar ve Yeniden Yapılanma</a:t>
            </a:r>
          </a:p>
          <a:p>
            <a:pPr marL="285750" indent="-285750" defTabSz="466676"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tr-TR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Büyük yatırımlar ve uluslararası ölçeğe ulaşılması</a:t>
            </a:r>
          </a:p>
          <a:p>
            <a:pPr marL="285750" indent="-285750" defTabSz="466676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tr-TR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Stratejik </a:t>
            </a:r>
            <a:r>
              <a:rPr lang="tr-TR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işbirliği ve ortak </a:t>
            </a:r>
            <a:r>
              <a:rPr lang="tr-TR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girişimler</a:t>
            </a:r>
          </a:p>
          <a:p>
            <a:pPr marL="285750" indent="-285750" defTabSz="466676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tr-TR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Yurtdışı </a:t>
            </a:r>
            <a:r>
              <a:rPr lang="tr-TR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üretim faaliyetleri</a:t>
            </a:r>
          </a:p>
        </p:txBody>
      </p:sp>
      <p:sp>
        <p:nvSpPr>
          <p:cNvPr id="11" name="Freeform 10"/>
          <p:cNvSpPr/>
          <p:nvPr/>
        </p:nvSpPr>
        <p:spPr>
          <a:xfrm>
            <a:off x="4239491" y="778285"/>
            <a:ext cx="4727172" cy="858058"/>
          </a:xfrm>
          <a:custGeom>
            <a:avLst/>
            <a:gdLst>
              <a:gd name="connsiteX0" fmla="*/ 0 w 1382595"/>
              <a:gd name="connsiteY0" fmla="*/ 0 h 4142599"/>
              <a:gd name="connsiteX1" fmla="*/ 1382595 w 1382595"/>
              <a:gd name="connsiteY1" fmla="*/ 0 h 4142599"/>
              <a:gd name="connsiteX2" fmla="*/ 1382595 w 1382595"/>
              <a:gd name="connsiteY2" fmla="*/ 4142599 h 4142599"/>
              <a:gd name="connsiteX3" fmla="*/ 0 w 1382595"/>
              <a:gd name="connsiteY3" fmla="*/ 4142599 h 4142599"/>
              <a:gd name="connsiteX4" fmla="*/ 0 w 1382595"/>
              <a:gd name="connsiteY4" fmla="*/ 0 h 414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2595" h="4142599">
                <a:moveTo>
                  <a:pt x="0" y="0"/>
                </a:moveTo>
                <a:lnTo>
                  <a:pt x="1382595" y="0"/>
                </a:lnTo>
                <a:lnTo>
                  <a:pt x="1382595" y="4142599"/>
                </a:lnTo>
                <a:lnTo>
                  <a:pt x="0" y="4142599"/>
                </a:lnTo>
                <a:lnTo>
                  <a:pt x="0" y="0"/>
                </a:lnTo>
                <a:close/>
              </a:path>
            </a:pathLst>
          </a:custGeom>
          <a:ln>
            <a:prstDash val="sysDot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57144" tIns="57144" rIns="57144" bIns="57144" numCol="1" spcCol="1270" anchor="t" anchorCtr="0">
            <a:noAutofit/>
          </a:bodyPr>
          <a:lstStyle/>
          <a:p>
            <a:pPr defTabSz="66668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2000’ler</a:t>
            </a:r>
            <a:r>
              <a:rPr lang="tr-TR" sz="1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 Global </a:t>
            </a:r>
            <a:r>
              <a:rPr lang="tr-TR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Vizyon</a:t>
            </a:r>
          </a:p>
          <a:p>
            <a:pPr marL="285750" lvl="1" indent="-285750" defTabSz="466676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tr-TR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Daha geniş bir coğrafyanın lider cam üreticisi olma</a:t>
            </a:r>
          </a:p>
          <a:p>
            <a:pPr marL="285750" lvl="1" indent="-285750" defTabSz="466676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tr-TR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Dünya </a:t>
            </a:r>
            <a:r>
              <a:rPr lang="tr-TR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 sektöründe </a:t>
            </a:r>
            <a:r>
              <a:rPr lang="tr-TR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ilk 3’e  yükselme</a:t>
            </a:r>
            <a:endParaRPr lang="tr-TR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57202" y="211539"/>
            <a:ext cx="55344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spcBef>
                <a:spcPct val="20000"/>
              </a:spcBef>
            </a:pPr>
            <a:r>
              <a:rPr kumimoji="1" lang="tr-TR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ŞİŞECAM </a:t>
            </a:r>
            <a:r>
              <a:rPr kumimoji="1" lang="tr-TR" sz="28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KİLOMETRE TAŞLARI</a:t>
            </a:r>
            <a:endParaRPr kumimoji="1" lang="en-US" sz="2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68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43" y="1431182"/>
            <a:ext cx="761265" cy="10166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95337" y="1054816"/>
            <a:ext cx="1089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>
                <a:solidFill>
                  <a:schemeClr val="tx2">
                    <a:lumMod val="50000"/>
                  </a:schemeClr>
                </a:solidFill>
                <a:latin typeface="Calibri"/>
              </a:rPr>
              <a:t>Düzcam</a:t>
            </a:r>
            <a:endParaRPr lang="tr-TR" sz="2000" b="1" dirty="0">
              <a:solidFill>
                <a:schemeClr val="tx2">
                  <a:lumMod val="50000"/>
                </a:schemeClr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2164" y="3519517"/>
            <a:ext cx="1947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tr-TR" sz="2000" dirty="0">
                <a:solidFill>
                  <a:schemeClr val="tx2">
                    <a:lumMod val="50000"/>
                  </a:schemeClr>
                </a:solidFill>
                <a:latin typeface="Calibri"/>
              </a:rPr>
              <a:t>Cam Ev Eşyası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197322" y="1248180"/>
            <a:ext cx="38910" cy="41587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4363" y="3355839"/>
            <a:ext cx="793088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641708" y="1087069"/>
            <a:ext cx="1685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>
                <a:solidFill>
                  <a:schemeClr val="tx2">
                    <a:lumMod val="50000"/>
                  </a:schemeClr>
                </a:solidFill>
                <a:latin typeface="Calibri"/>
              </a:rPr>
              <a:t>Cam Ambalaj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41708" y="3516331"/>
            <a:ext cx="1685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>
                <a:solidFill>
                  <a:schemeClr val="tx2">
                    <a:lumMod val="50000"/>
                  </a:schemeClr>
                </a:solidFill>
                <a:latin typeface="Calibri"/>
              </a:rPr>
              <a:t>Kimyasallar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185" y="2533710"/>
            <a:ext cx="1582711" cy="6603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673" y="1567369"/>
            <a:ext cx="1034141" cy="8990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4074" y="2518943"/>
            <a:ext cx="695981" cy="53048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02731" y="1606336"/>
            <a:ext cx="16427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00" b="1" dirty="0"/>
              <a:t>Faaliyet Alanları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tr-TR" sz="1000" dirty="0"/>
              <a:t>Mimari Camlar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tr-TR" sz="1000" dirty="0"/>
              <a:t>Otomotiv Camları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tr-TR" sz="1000" dirty="0"/>
              <a:t>Enerji Camları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tr-TR" sz="1000" dirty="0"/>
              <a:t>Beyaz Eşya Camları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702" y="4662066"/>
            <a:ext cx="718466" cy="8997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756" y="3972969"/>
            <a:ext cx="1355412" cy="6429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0288" y="4149932"/>
            <a:ext cx="1445149" cy="121993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167813" y="5438737"/>
            <a:ext cx="19054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3" indent="-285743">
              <a:buFont typeface="Arial" panose="020B0604020202020204" pitchFamily="34" charset="0"/>
              <a:buChar char="•"/>
            </a:pPr>
            <a:r>
              <a:rPr lang="tr-TR" sz="1000" dirty="0"/>
              <a:t>50 Paşabahçe Mağazası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21118" y="1654918"/>
            <a:ext cx="924711" cy="12138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88547" y="1985537"/>
            <a:ext cx="525807" cy="12170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24587" y="2101876"/>
            <a:ext cx="547000" cy="122568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00644" y="4149932"/>
            <a:ext cx="1676306" cy="98628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438247" y="1996048"/>
            <a:ext cx="22128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00" b="1" dirty="0"/>
              <a:t>Faaliyet Alanları</a:t>
            </a:r>
          </a:p>
          <a:p>
            <a:r>
              <a:rPr lang="tr-TR" sz="1000" dirty="0"/>
              <a:t>Gıda, su, madensuyu, meşrubat, meyve suyu, süt, bira, şarap ve diğer yüksek alkollü içecekler ile ecza ve kozmetik sektörlerine çeşitli hacim ve renklerde ambalaj üretimi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36007" y="4602409"/>
            <a:ext cx="2830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00" b="1" dirty="0"/>
              <a:t>Faaliyet Alanları</a:t>
            </a:r>
          </a:p>
          <a:p>
            <a:r>
              <a:rPr lang="tr-TR" sz="1000" dirty="0"/>
              <a:t>Soda, krom kimyasalları, cam elyaf, endüstriyel hammadde, vitamin K3 türevleri ve sodyum </a:t>
            </a:r>
            <a:r>
              <a:rPr lang="tr-TR" sz="1000" dirty="0" err="1"/>
              <a:t>metabisülfit</a:t>
            </a:r>
            <a:r>
              <a:rPr lang="tr-TR" sz="1000" dirty="0"/>
              <a:t> ürünleri</a:t>
            </a:r>
          </a:p>
        </p:txBody>
      </p:sp>
    </p:spTree>
    <p:extLst>
      <p:ext uri="{BB962C8B-B14F-4D97-AF65-F5344CB8AC3E}">
        <p14:creationId xmlns:p14="http://schemas.microsoft.com/office/powerpoint/2010/main" val="414785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Alternate Process 2"/>
          <p:cNvSpPr/>
          <p:nvPr/>
        </p:nvSpPr>
        <p:spPr>
          <a:xfrm>
            <a:off x="3455041" y="1050174"/>
            <a:ext cx="2127880" cy="402315"/>
          </a:xfrm>
          <a:prstGeom prst="flowChartAlternateProcess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ŞİŞECAM</a:t>
            </a:r>
          </a:p>
        </p:txBody>
      </p:sp>
      <p:sp>
        <p:nvSpPr>
          <p:cNvPr id="15" name="Flowchart: Alternate Process 14"/>
          <p:cNvSpPr/>
          <p:nvPr/>
        </p:nvSpPr>
        <p:spPr>
          <a:xfrm>
            <a:off x="141689" y="2280180"/>
            <a:ext cx="1903640" cy="376034"/>
          </a:xfrm>
          <a:prstGeom prst="flowChartAlternate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Düzcam</a:t>
            </a:r>
            <a:endParaRPr lang="tr-T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4478861" y="1470023"/>
            <a:ext cx="1" cy="149851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997561" y="2128296"/>
            <a:ext cx="6933091" cy="8998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478860" y="1907906"/>
            <a:ext cx="1" cy="225225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95556" y="2142129"/>
            <a:ext cx="0" cy="149850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270235" y="2142129"/>
            <a:ext cx="0" cy="149850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645609" y="2142129"/>
            <a:ext cx="0" cy="149850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3287251" y="2583117"/>
            <a:ext cx="22681" cy="2583247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011198" y="2640892"/>
            <a:ext cx="0" cy="3015187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712843" y="2613929"/>
            <a:ext cx="2029" cy="1873551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952115" y="2605236"/>
            <a:ext cx="10997" cy="2928190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723166" y="2969678"/>
            <a:ext cx="576064" cy="0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72" name="Flowchart: Alternate Process 71"/>
          <p:cNvSpPr/>
          <p:nvPr/>
        </p:nvSpPr>
        <p:spPr>
          <a:xfrm>
            <a:off x="1309621" y="2786648"/>
            <a:ext cx="817824" cy="406537"/>
          </a:xfrm>
          <a:prstGeom prst="flowChartAlternate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tr-TR" sz="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tr-TR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 </a:t>
            </a:r>
            <a:r>
              <a:rPr lang="tr-TR" sz="9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Glass Bulgaria EAD</a:t>
            </a:r>
          </a:p>
          <a:p>
            <a:pPr algn="ctr"/>
            <a:endParaRPr lang="tr-TR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1" name="Flowchart: Alternate Process 100"/>
          <p:cNvSpPr/>
          <p:nvPr/>
        </p:nvSpPr>
        <p:spPr>
          <a:xfrm>
            <a:off x="3587400" y="2814377"/>
            <a:ext cx="831063" cy="308535"/>
          </a:xfrm>
          <a:prstGeom prst="flowChartAlternate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 sz="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tr-TR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sz="9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Ruscam</a:t>
            </a:r>
            <a:endParaRPr lang="tr-TR" sz="9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tr-TR" sz="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8" name="Flowchart: Alternate Process 137"/>
          <p:cNvSpPr/>
          <p:nvPr/>
        </p:nvSpPr>
        <p:spPr>
          <a:xfrm>
            <a:off x="5954486" y="2811332"/>
            <a:ext cx="673251" cy="259166"/>
          </a:xfrm>
          <a:prstGeom prst="flowChartAlternate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Denizli</a:t>
            </a:r>
          </a:p>
          <a:p>
            <a:pPr algn="ctr"/>
            <a:r>
              <a:rPr lang="tr-TR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Cam *</a:t>
            </a:r>
            <a:endParaRPr lang="tr-TR" sz="9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9" name="Flowchart: Alternate Process 138"/>
          <p:cNvSpPr/>
          <p:nvPr/>
        </p:nvSpPr>
        <p:spPr>
          <a:xfrm>
            <a:off x="5954486" y="3377379"/>
            <a:ext cx="754993" cy="288032"/>
          </a:xfrm>
          <a:prstGeom prst="flowChartAlternate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Posuda</a:t>
            </a:r>
          </a:p>
        </p:txBody>
      </p:sp>
      <p:sp>
        <p:nvSpPr>
          <p:cNvPr id="141" name="Flowchart: Alternate Process 140"/>
          <p:cNvSpPr/>
          <p:nvPr/>
        </p:nvSpPr>
        <p:spPr>
          <a:xfrm>
            <a:off x="5942479" y="3933628"/>
            <a:ext cx="911784" cy="257094"/>
          </a:xfrm>
          <a:prstGeom prst="flowChartAlternate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tr-TR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Paşabahçe USA</a:t>
            </a:r>
          </a:p>
        </p:txBody>
      </p:sp>
      <p:sp>
        <p:nvSpPr>
          <p:cNvPr id="145" name="Flowchart: Alternate Process 144"/>
          <p:cNvSpPr/>
          <p:nvPr/>
        </p:nvSpPr>
        <p:spPr>
          <a:xfrm>
            <a:off x="5942479" y="4323268"/>
            <a:ext cx="880841" cy="444526"/>
          </a:xfrm>
          <a:prstGeom prst="flowChartAlternate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tr-TR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PB Mağazaları</a:t>
            </a:r>
          </a:p>
        </p:txBody>
      </p:sp>
      <p:sp>
        <p:nvSpPr>
          <p:cNvPr id="154" name="Flowchart: Alternate Process 153"/>
          <p:cNvSpPr/>
          <p:nvPr/>
        </p:nvSpPr>
        <p:spPr>
          <a:xfrm>
            <a:off x="6849696" y="2814376"/>
            <a:ext cx="767559" cy="308535"/>
          </a:xfrm>
          <a:prstGeom prst="flowChartAlternate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Soda</a:t>
            </a:r>
          </a:p>
          <a:p>
            <a:pPr algn="ctr"/>
            <a:r>
              <a:rPr lang="tr-TR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Sanayii *</a:t>
            </a:r>
          </a:p>
        </p:txBody>
      </p:sp>
      <p:sp>
        <p:nvSpPr>
          <p:cNvPr id="158" name="Flowchart: Alternate Process 157"/>
          <p:cNvSpPr/>
          <p:nvPr/>
        </p:nvSpPr>
        <p:spPr>
          <a:xfrm>
            <a:off x="8201729" y="2845638"/>
            <a:ext cx="606128" cy="263170"/>
          </a:xfrm>
          <a:prstGeom prst="flowChartAlternate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Cam</a:t>
            </a:r>
          </a:p>
          <a:p>
            <a:pPr algn="ctr"/>
            <a:r>
              <a:rPr lang="tr-TR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Elyaf</a:t>
            </a:r>
          </a:p>
        </p:txBody>
      </p:sp>
      <p:sp>
        <p:nvSpPr>
          <p:cNvPr id="161" name="Flowchart: Alternate Process 160"/>
          <p:cNvSpPr/>
          <p:nvPr/>
        </p:nvSpPr>
        <p:spPr>
          <a:xfrm>
            <a:off x="8218684" y="3343446"/>
            <a:ext cx="606128" cy="276185"/>
          </a:xfrm>
          <a:prstGeom prst="flowChartAlternate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Solvay</a:t>
            </a:r>
          </a:p>
          <a:p>
            <a:pPr algn="ctr"/>
            <a:r>
              <a:rPr lang="tr-TR" sz="9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Sodi</a:t>
            </a:r>
            <a:endParaRPr lang="tr-TR" sz="9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2" name="Flowchart: Alternate Process 171"/>
          <p:cNvSpPr/>
          <p:nvPr/>
        </p:nvSpPr>
        <p:spPr>
          <a:xfrm>
            <a:off x="7049478" y="5397345"/>
            <a:ext cx="571621" cy="279612"/>
          </a:xfrm>
          <a:prstGeom prst="flowChartAlternate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Oxyvit</a:t>
            </a:r>
          </a:p>
          <a:p>
            <a:pPr algn="ctr"/>
            <a:r>
              <a:rPr lang="tr-TR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Kimya</a:t>
            </a:r>
          </a:p>
        </p:txBody>
      </p:sp>
      <p:sp>
        <p:nvSpPr>
          <p:cNvPr id="176" name="Flowchart: Alternate Process 175"/>
          <p:cNvSpPr/>
          <p:nvPr/>
        </p:nvSpPr>
        <p:spPr>
          <a:xfrm>
            <a:off x="8218684" y="3863065"/>
            <a:ext cx="606128" cy="279612"/>
          </a:xfrm>
          <a:prstGeom prst="flowChartAlternate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Camiş</a:t>
            </a:r>
          </a:p>
          <a:p>
            <a:pPr algn="ctr"/>
            <a:r>
              <a:rPr lang="tr-TR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Egypt</a:t>
            </a:r>
          </a:p>
        </p:txBody>
      </p:sp>
      <p:sp>
        <p:nvSpPr>
          <p:cNvPr id="178" name="Flowchart: Alternate Process 177"/>
          <p:cNvSpPr/>
          <p:nvPr/>
        </p:nvSpPr>
        <p:spPr>
          <a:xfrm>
            <a:off x="8182976" y="4886752"/>
            <a:ext cx="768960" cy="279612"/>
          </a:xfrm>
          <a:prstGeom prst="flowChartAlternate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Cromita</a:t>
            </a:r>
            <a:r>
              <a:rPr lang="tr-TR" sz="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</a:t>
            </a:r>
          </a:p>
        </p:txBody>
      </p:sp>
      <p:sp>
        <p:nvSpPr>
          <p:cNvPr id="114" name="Flowchart: Alternate Process 113"/>
          <p:cNvSpPr/>
          <p:nvPr/>
        </p:nvSpPr>
        <p:spPr>
          <a:xfrm>
            <a:off x="137824" y="4399012"/>
            <a:ext cx="576064" cy="288032"/>
          </a:xfrm>
          <a:prstGeom prst="flowChartAlternate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tr-TR" sz="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tr-TR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TRSG</a:t>
            </a:r>
            <a:endParaRPr lang="tr-TR" sz="9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tr-TR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7" name="Flowchart: Alternate Process 116"/>
          <p:cNvSpPr/>
          <p:nvPr/>
        </p:nvSpPr>
        <p:spPr>
          <a:xfrm>
            <a:off x="1299818" y="3839959"/>
            <a:ext cx="773428" cy="347156"/>
          </a:xfrm>
          <a:prstGeom prst="flowChartAlternate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tr-TR" sz="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tr-TR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TRSG</a:t>
            </a:r>
          </a:p>
          <a:p>
            <a:pPr lvl="0" algn="ctr"/>
            <a:r>
              <a:rPr lang="tr-TR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Autoglass</a:t>
            </a:r>
            <a:endParaRPr lang="tr-TR" sz="9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tr-TR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8" name="Flowchart: Alternate Process 117"/>
          <p:cNvSpPr/>
          <p:nvPr/>
        </p:nvSpPr>
        <p:spPr>
          <a:xfrm>
            <a:off x="1289972" y="4401505"/>
            <a:ext cx="807556" cy="432384"/>
          </a:xfrm>
          <a:prstGeom prst="flowChartAlternate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tr-TR" sz="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tr-TR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Glass Corp.</a:t>
            </a:r>
          </a:p>
          <a:p>
            <a:pPr lvl="0" algn="ctr"/>
            <a:r>
              <a:rPr lang="tr-TR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Romania</a:t>
            </a:r>
            <a:endParaRPr lang="tr-TR" sz="9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tr-TR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2" name="Flowchart: Alternate Process 141"/>
          <p:cNvSpPr/>
          <p:nvPr/>
        </p:nvSpPr>
        <p:spPr>
          <a:xfrm>
            <a:off x="3632432" y="4424692"/>
            <a:ext cx="882437" cy="462060"/>
          </a:xfrm>
          <a:prstGeom prst="flowChartAlternate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9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Ruscam</a:t>
            </a:r>
            <a:r>
              <a:rPr lang="tr-TR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sz="9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Pokrovsky</a:t>
            </a:r>
            <a:endParaRPr lang="tr-TR" sz="9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9" name="Straight Connector 148"/>
          <p:cNvCxnSpPr/>
          <p:nvPr/>
        </p:nvCxnSpPr>
        <p:spPr>
          <a:xfrm>
            <a:off x="7936839" y="2142129"/>
            <a:ext cx="0" cy="149850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103" name="Flowchart: Alternate Process 102"/>
          <p:cNvSpPr/>
          <p:nvPr/>
        </p:nvSpPr>
        <p:spPr>
          <a:xfrm>
            <a:off x="1332604" y="3330935"/>
            <a:ext cx="694613" cy="333105"/>
          </a:xfrm>
          <a:prstGeom prst="flowChartAlternate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tr-TR" sz="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tr-TR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Trakya Polatlı</a:t>
            </a:r>
            <a:endParaRPr lang="tr-TR" sz="9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tr-TR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1" name="Straight Connector 170"/>
          <p:cNvCxnSpPr/>
          <p:nvPr/>
        </p:nvCxnSpPr>
        <p:spPr>
          <a:xfrm>
            <a:off x="749044" y="3467990"/>
            <a:ext cx="576064" cy="0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81" name="Straight Connector 180"/>
          <p:cNvCxnSpPr/>
          <p:nvPr/>
        </p:nvCxnSpPr>
        <p:spPr>
          <a:xfrm>
            <a:off x="713909" y="3975722"/>
            <a:ext cx="576064" cy="0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82" name="Straight Connector 181"/>
          <p:cNvCxnSpPr/>
          <p:nvPr/>
        </p:nvCxnSpPr>
        <p:spPr>
          <a:xfrm>
            <a:off x="726741" y="4494695"/>
            <a:ext cx="576064" cy="0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85" name="Straight Connector 184"/>
          <p:cNvCxnSpPr/>
          <p:nvPr/>
        </p:nvCxnSpPr>
        <p:spPr>
          <a:xfrm>
            <a:off x="729090" y="5057836"/>
            <a:ext cx="285683" cy="0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86" name="Straight Connector 185"/>
          <p:cNvCxnSpPr/>
          <p:nvPr/>
        </p:nvCxnSpPr>
        <p:spPr>
          <a:xfrm>
            <a:off x="2993557" y="2935913"/>
            <a:ext cx="576064" cy="0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87" name="Straight Connector 186"/>
          <p:cNvCxnSpPr/>
          <p:nvPr/>
        </p:nvCxnSpPr>
        <p:spPr>
          <a:xfrm>
            <a:off x="2972198" y="3450636"/>
            <a:ext cx="626413" cy="0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88" name="Straight Connector 187"/>
          <p:cNvCxnSpPr/>
          <p:nvPr/>
        </p:nvCxnSpPr>
        <p:spPr>
          <a:xfrm flipV="1">
            <a:off x="3005061" y="3974908"/>
            <a:ext cx="593550" cy="1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89" name="Straight Connector 188"/>
          <p:cNvCxnSpPr/>
          <p:nvPr/>
        </p:nvCxnSpPr>
        <p:spPr>
          <a:xfrm>
            <a:off x="3005061" y="4556287"/>
            <a:ext cx="600805" cy="1620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93" name="Straight Connector 192"/>
          <p:cNvCxnSpPr/>
          <p:nvPr/>
        </p:nvCxnSpPr>
        <p:spPr>
          <a:xfrm>
            <a:off x="5366415" y="2940915"/>
            <a:ext cx="576064" cy="0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94" name="Straight Connector 193"/>
          <p:cNvCxnSpPr/>
          <p:nvPr/>
        </p:nvCxnSpPr>
        <p:spPr>
          <a:xfrm>
            <a:off x="5383209" y="3512550"/>
            <a:ext cx="576064" cy="0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95" name="Straight Connector 194"/>
          <p:cNvCxnSpPr/>
          <p:nvPr/>
        </p:nvCxnSpPr>
        <p:spPr>
          <a:xfrm>
            <a:off x="5383209" y="4060264"/>
            <a:ext cx="576064" cy="0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96" name="Straight Connector 195"/>
          <p:cNvCxnSpPr/>
          <p:nvPr/>
        </p:nvCxnSpPr>
        <p:spPr>
          <a:xfrm>
            <a:off x="5378423" y="4510296"/>
            <a:ext cx="576064" cy="0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97" name="Straight Connector 196"/>
          <p:cNvCxnSpPr/>
          <p:nvPr/>
        </p:nvCxnSpPr>
        <p:spPr>
          <a:xfrm>
            <a:off x="7617256" y="2980573"/>
            <a:ext cx="576064" cy="0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98" name="Straight Connector 197"/>
          <p:cNvCxnSpPr/>
          <p:nvPr/>
        </p:nvCxnSpPr>
        <p:spPr>
          <a:xfrm>
            <a:off x="7642620" y="3483368"/>
            <a:ext cx="576064" cy="0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99" name="Straight Connector 198"/>
          <p:cNvCxnSpPr/>
          <p:nvPr/>
        </p:nvCxnSpPr>
        <p:spPr>
          <a:xfrm>
            <a:off x="7635289" y="4007640"/>
            <a:ext cx="576064" cy="0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200" name="Straight Connector 199"/>
          <p:cNvCxnSpPr/>
          <p:nvPr/>
        </p:nvCxnSpPr>
        <p:spPr>
          <a:xfrm>
            <a:off x="7625665" y="4510296"/>
            <a:ext cx="576064" cy="0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201" name="Straight Connector 200"/>
          <p:cNvCxnSpPr/>
          <p:nvPr/>
        </p:nvCxnSpPr>
        <p:spPr>
          <a:xfrm>
            <a:off x="7617256" y="5026558"/>
            <a:ext cx="576064" cy="0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202" name="Straight Connector 201"/>
          <p:cNvCxnSpPr/>
          <p:nvPr/>
        </p:nvCxnSpPr>
        <p:spPr>
          <a:xfrm>
            <a:off x="7628672" y="5544620"/>
            <a:ext cx="576064" cy="0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93" name="Flowchart: Alternate Process 92"/>
          <p:cNvSpPr/>
          <p:nvPr/>
        </p:nvSpPr>
        <p:spPr>
          <a:xfrm>
            <a:off x="2271485" y="2274835"/>
            <a:ext cx="2143717" cy="365863"/>
          </a:xfrm>
          <a:prstGeom prst="flowChartAlternateProcess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Cam Ambalaj</a:t>
            </a:r>
            <a:endParaRPr lang="tr-T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4" name="Flowchart: Alternate Process 93"/>
          <p:cNvSpPr/>
          <p:nvPr/>
        </p:nvSpPr>
        <p:spPr>
          <a:xfrm>
            <a:off x="4633002" y="2280180"/>
            <a:ext cx="2076478" cy="334222"/>
          </a:xfrm>
          <a:prstGeom prst="flowChartAlternateProcess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Cam Ev Eşyası</a:t>
            </a:r>
            <a:endParaRPr lang="tr-T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Flowchart: Alternate Process 96"/>
          <p:cNvSpPr/>
          <p:nvPr/>
        </p:nvSpPr>
        <p:spPr>
          <a:xfrm>
            <a:off x="6645116" y="5951023"/>
            <a:ext cx="342591" cy="168851"/>
          </a:xfrm>
          <a:prstGeom prst="flowChartAlternate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endParaRPr lang="tr-TR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8" name="Text Box 1002"/>
          <p:cNvSpPr txBox="1">
            <a:spLocks noChangeArrowheads="1"/>
          </p:cNvSpPr>
          <p:nvPr/>
        </p:nvSpPr>
        <p:spPr bwMode="auto">
          <a:xfrm>
            <a:off x="7104687" y="5907938"/>
            <a:ext cx="1535928" cy="261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29" tIns="45715" rIns="91429" bIns="45715">
            <a:spAutoFit/>
          </a:bodyPr>
          <a:lstStyle/>
          <a:p>
            <a:pPr marL="190500">
              <a:spcBef>
                <a:spcPct val="50000"/>
              </a:spcBef>
              <a:defRPr/>
            </a:pPr>
            <a:r>
              <a:rPr lang="tr-TR" sz="11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Üretim</a:t>
            </a:r>
            <a:endParaRPr lang="tr-TR" sz="11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9" name="Text Box 1002"/>
          <p:cNvSpPr txBox="1">
            <a:spLocks noChangeArrowheads="1"/>
          </p:cNvSpPr>
          <p:nvPr/>
        </p:nvSpPr>
        <p:spPr bwMode="auto">
          <a:xfrm>
            <a:off x="2617920" y="5920929"/>
            <a:ext cx="2150818" cy="261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29" tIns="45715" rIns="91429" bIns="45715">
            <a:spAutoFit/>
          </a:bodyPr>
          <a:lstStyle/>
          <a:p>
            <a:pPr marL="190500">
              <a:spcBef>
                <a:spcPct val="50000"/>
              </a:spcBef>
              <a:defRPr/>
            </a:pPr>
            <a:r>
              <a:rPr lang="tr-TR" sz="11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Ticari &amp; Lojistik Faaliyetler</a:t>
            </a:r>
            <a:endParaRPr lang="tr-TR" sz="11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Flowchart: Alternate Process 101"/>
          <p:cNvSpPr/>
          <p:nvPr/>
        </p:nvSpPr>
        <p:spPr>
          <a:xfrm>
            <a:off x="4856058" y="5966263"/>
            <a:ext cx="339179" cy="153611"/>
          </a:xfrm>
          <a:prstGeom prst="flowChartAlternate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 sz="9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" name="Flowchart: Alternate Process 103"/>
          <p:cNvSpPr/>
          <p:nvPr/>
        </p:nvSpPr>
        <p:spPr>
          <a:xfrm>
            <a:off x="2355287" y="4447260"/>
            <a:ext cx="742444" cy="395186"/>
          </a:xfrm>
          <a:prstGeom prst="flowChartAlternate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tr-TR" sz="9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tr-TR" sz="1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Merefa</a:t>
            </a:r>
            <a:r>
              <a:rPr lang="tr-TR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sz="9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Glass</a:t>
            </a:r>
            <a:r>
              <a:rPr lang="tr-TR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Co</a:t>
            </a:r>
            <a:endParaRPr lang="tr-TR" sz="9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tr-TR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7" name="Flowchart: Alternate Process 106"/>
          <p:cNvSpPr/>
          <p:nvPr/>
        </p:nvSpPr>
        <p:spPr>
          <a:xfrm>
            <a:off x="3639015" y="4960841"/>
            <a:ext cx="706379" cy="411046"/>
          </a:xfrm>
          <a:prstGeom prst="flowChartAlternate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tr-TR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JSC Mina</a:t>
            </a:r>
            <a:endParaRPr lang="tr-TR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9" name="Straight Connector 108"/>
          <p:cNvCxnSpPr/>
          <p:nvPr/>
        </p:nvCxnSpPr>
        <p:spPr>
          <a:xfrm>
            <a:off x="3270235" y="5180903"/>
            <a:ext cx="36878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112" name="Flowchart: Alternate Process 111"/>
          <p:cNvSpPr/>
          <p:nvPr/>
        </p:nvSpPr>
        <p:spPr>
          <a:xfrm>
            <a:off x="6875458" y="2271014"/>
            <a:ext cx="2076478" cy="334222"/>
          </a:xfrm>
          <a:prstGeom prst="flowChartAlternateProcess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Kimyasallar</a:t>
            </a:r>
            <a:endParaRPr lang="tr-T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タイトル 26"/>
          <p:cNvSpPr txBox="1">
            <a:spLocks/>
          </p:cNvSpPr>
          <p:nvPr/>
        </p:nvSpPr>
        <p:spPr>
          <a:xfrm>
            <a:off x="1237340" y="130680"/>
            <a:ext cx="7714596" cy="81925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ct val="20000"/>
              </a:spcBef>
            </a:pPr>
            <a:r>
              <a:rPr kumimoji="1" lang="tr-TR" altLang="ja-JP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ŞİŞECAM ORGANİZASYON YAPISI</a:t>
            </a:r>
            <a:endParaRPr kumimoji="1" lang="ja-JP" altLang="en-US" sz="2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7" name="Flowchart: Alternate Process 136"/>
          <p:cNvSpPr/>
          <p:nvPr/>
        </p:nvSpPr>
        <p:spPr>
          <a:xfrm>
            <a:off x="4633001" y="2817128"/>
            <a:ext cx="918283" cy="336263"/>
          </a:xfrm>
          <a:prstGeom prst="flowChartAlternate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tr-TR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Paşabahçe</a:t>
            </a:r>
          </a:p>
          <a:p>
            <a:pPr lvl="0" algn="ctr"/>
            <a:r>
              <a:rPr lang="tr-TR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Cam</a:t>
            </a:r>
          </a:p>
        </p:txBody>
      </p:sp>
      <p:sp>
        <p:nvSpPr>
          <p:cNvPr id="66" name="Flowchart: Alternate Process 65"/>
          <p:cNvSpPr/>
          <p:nvPr/>
        </p:nvSpPr>
        <p:spPr>
          <a:xfrm>
            <a:off x="149722" y="2823587"/>
            <a:ext cx="679510" cy="386413"/>
          </a:xfrm>
          <a:prstGeom prst="flowChartAlternate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Trakya Cam *</a:t>
            </a:r>
            <a:endParaRPr lang="tr-TR" sz="9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Flowchart: Alternate Process 99"/>
          <p:cNvSpPr/>
          <p:nvPr/>
        </p:nvSpPr>
        <p:spPr>
          <a:xfrm>
            <a:off x="172657" y="3275757"/>
            <a:ext cx="729061" cy="388284"/>
          </a:xfrm>
          <a:prstGeom prst="flowChartAlternate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tr-TR" sz="7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tr-TR" sz="7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Trakya</a:t>
            </a:r>
            <a:r>
              <a:rPr lang="tr-TR" sz="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Yenişehir</a:t>
            </a:r>
            <a:endParaRPr lang="tr-TR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tr-TR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6" name="Flowchart: Alternate Process 115"/>
          <p:cNvSpPr/>
          <p:nvPr/>
        </p:nvSpPr>
        <p:spPr>
          <a:xfrm>
            <a:off x="183543" y="3853285"/>
            <a:ext cx="615837" cy="289392"/>
          </a:xfrm>
          <a:prstGeom prst="flowChartAlternate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tr-TR" sz="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tr-TR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SGGE</a:t>
            </a:r>
            <a:endParaRPr lang="tr-TR" sz="9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tr-TR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3" name="Flowchart: Alternate Process 152"/>
          <p:cNvSpPr/>
          <p:nvPr/>
        </p:nvSpPr>
        <p:spPr>
          <a:xfrm>
            <a:off x="88411" y="4934054"/>
            <a:ext cx="740821" cy="405693"/>
          </a:xfrm>
          <a:prstGeom prst="flowChartAlternate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tr-TR" sz="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tr-TR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Richard </a:t>
            </a:r>
            <a:r>
              <a:rPr lang="tr-TR" sz="9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Fritz</a:t>
            </a:r>
          </a:p>
          <a:p>
            <a:pPr lvl="0" algn="ctr"/>
            <a:r>
              <a:rPr lang="tr-TR" sz="9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Germany</a:t>
            </a:r>
          </a:p>
          <a:p>
            <a:pPr algn="ctr"/>
            <a:endParaRPr lang="tr-TR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8" name="Flowchart: Alternate Process 147"/>
          <p:cNvSpPr/>
          <p:nvPr/>
        </p:nvSpPr>
        <p:spPr>
          <a:xfrm>
            <a:off x="4684623" y="4383192"/>
            <a:ext cx="867760" cy="370902"/>
          </a:xfrm>
          <a:prstGeom prst="flowChartAlternate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tr-TR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Paşabahçe</a:t>
            </a:r>
          </a:p>
          <a:p>
            <a:pPr lvl="0" algn="ctr"/>
            <a:r>
              <a:rPr lang="tr-TR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GMBH</a:t>
            </a:r>
          </a:p>
        </p:txBody>
      </p:sp>
      <p:sp>
        <p:nvSpPr>
          <p:cNvPr id="146" name="Flowchart: Alternate Process 145"/>
          <p:cNvSpPr/>
          <p:nvPr/>
        </p:nvSpPr>
        <p:spPr>
          <a:xfrm>
            <a:off x="4761294" y="3898166"/>
            <a:ext cx="821627" cy="288950"/>
          </a:xfrm>
          <a:prstGeom prst="flowChartAlternate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tr-TR" sz="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tr-TR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Camiş</a:t>
            </a:r>
          </a:p>
          <a:p>
            <a:pPr lvl="0" algn="ctr"/>
            <a:r>
              <a:rPr lang="tr-TR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Ambalaj</a:t>
            </a:r>
            <a:endParaRPr lang="tr-TR" sz="9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tr-TR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0" name="Flowchart: Alternate Process 159"/>
          <p:cNvSpPr/>
          <p:nvPr/>
        </p:nvSpPr>
        <p:spPr>
          <a:xfrm>
            <a:off x="6899200" y="3349819"/>
            <a:ext cx="861304" cy="301807"/>
          </a:xfrm>
          <a:prstGeom prst="flowChartAlternate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Camiş</a:t>
            </a:r>
          </a:p>
          <a:p>
            <a:pPr algn="ctr"/>
            <a:r>
              <a:rPr lang="tr-TR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Madencilik</a:t>
            </a:r>
          </a:p>
        </p:txBody>
      </p:sp>
      <p:sp>
        <p:nvSpPr>
          <p:cNvPr id="165" name="Flowchart: Alternate Process 164"/>
          <p:cNvSpPr/>
          <p:nvPr/>
        </p:nvSpPr>
        <p:spPr>
          <a:xfrm>
            <a:off x="7067978" y="3870023"/>
            <a:ext cx="692526" cy="284620"/>
          </a:xfrm>
          <a:prstGeom prst="flowChartAlternate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tr-TR" sz="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tr-TR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Soda</a:t>
            </a:r>
          </a:p>
          <a:p>
            <a:pPr lvl="0" algn="ctr"/>
            <a:r>
              <a:rPr lang="tr-TR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Lukavac</a:t>
            </a:r>
            <a:endParaRPr lang="tr-TR" sz="9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tr-TR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7" name="Flowchart: Alternate Process 166"/>
          <p:cNvSpPr/>
          <p:nvPr/>
        </p:nvSpPr>
        <p:spPr>
          <a:xfrm>
            <a:off x="7059394" y="4901291"/>
            <a:ext cx="776086" cy="279612"/>
          </a:xfrm>
          <a:prstGeom prst="flowChartAlternate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Rudnik</a:t>
            </a:r>
          </a:p>
          <a:p>
            <a:pPr algn="ctr"/>
            <a:r>
              <a:rPr lang="tr-TR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Vijenak</a:t>
            </a:r>
          </a:p>
        </p:txBody>
      </p:sp>
      <p:sp>
        <p:nvSpPr>
          <p:cNvPr id="168" name="Flowchart: Alternate Process 167"/>
          <p:cNvSpPr/>
          <p:nvPr/>
        </p:nvSpPr>
        <p:spPr>
          <a:xfrm>
            <a:off x="7022031" y="4388878"/>
            <a:ext cx="775138" cy="252135"/>
          </a:xfrm>
          <a:prstGeom prst="flowChartAlternate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Camiş</a:t>
            </a:r>
          </a:p>
          <a:p>
            <a:pPr algn="ctr"/>
            <a:r>
              <a:rPr lang="tr-TR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Elektrik</a:t>
            </a:r>
          </a:p>
        </p:txBody>
      </p:sp>
      <p:sp>
        <p:nvSpPr>
          <p:cNvPr id="177" name="Flowchart: Alternate Process 176"/>
          <p:cNvSpPr/>
          <p:nvPr/>
        </p:nvSpPr>
        <p:spPr>
          <a:xfrm>
            <a:off x="8024405" y="4394623"/>
            <a:ext cx="802128" cy="257485"/>
          </a:xfrm>
          <a:prstGeom prst="flowChartAlternate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Şişecam</a:t>
            </a:r>
          </a:p>
          <a:p>
            <a:pPr algn="ctr"/>
            <a:r>
              <a:rPr lang="tr-TR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Bulgaria</a:t>
            </a:r>
          </a:p>
        </p:txBody>
      </p:sp>
      <p:sp>
        <p:nvSpPr>
          <p:cNvPr id="184" name="Flowchart: Alternate Process 183"/>
          <p:cNvSpPr/>
          <p:nvPr/>
        </p:nvSpPr>
        <p:spPr>
          <a:xfrm>
            <a:off x="8152713" y="5397345"/>
            <a:ext cx="975804" cy="279612"/>
          </a:xfrm>
          <a:prstGeom prst="flowChartAlternate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Şişecam</a:t>
            </a:r>
            <a:endParaRPr lang="tr-TR" sz="9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tr-TR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Shanghai</a:t>
            </a:r>
          </a:p>
        </p:txBody>
      </p:sp>
      <p:sp>
        <p:nvSpPr>
          <p:cNvPr id="143" name="Flowchart: Alternate Process 142"/>
          <p:cNvSpPr/>
          <p:nvPr/>
        </p:nvSpPr>
        <p:spPr>
          <a:xfrm>
            <a:off x="4715527" y="3291794"/>
            <a:ext cx="838677" cy="393896"/>
          </a:xfrm>
          <a:prstGeom prst="flowChartAlternate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tr-TR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PaşabahçeBulgaria</a:t>
            </a:r>
          </a:p>
        </p:txBody>
      </p:sp>
      <p:cxnSp>
        <p:nvCxnSpPr>
          <p:cNvPr id="192" name="Straight Connector 191"/>
          <p:cNvCxnSpPr/>
          <p:nvPr/>
        </p:nvCxnSpPr>
        <p:spPr>
          <a:xfrm>
            <a:off x="739639" y="5612843"/>
            <a:ext cx="255917" cy="0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95" name="Flowchart: Alternate Process 94"/>
          <p:cNvSpPr/>
          <p:nvPr/>
        </p:nvSpPr>
        <p:spPr>
          <a:xfrm>
            <a:off x="2341984" y="2814376"/>
            <a:ext cx="785664" cy="341043"/>
          </a:xfrm>
          <a:prstGeom prst="flowChartAlternate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Anadolu</a:t>
            </a:r>
          </a:p>
          <a:p>
            <a:pPr algn="ctr"/>
            <a:r>
              <a:rPr lang="tr-TR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Cam *</a:t>
            </a:r>
            <a:endParaRPr lang="tr-TR" sz="9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9" name="Flowchart: Alternate Process 128"/>
          <p:cNvSpPr/>
          <p:nvPr/>
        </p:nvSpPr>
        <p:spPr>
          <a:xfrm>
            <a:off x="2330784" y="3850298"/>
            <a:ext cx="796863" cy="467877"/>
          </a:xfrm>
          <a:prstGeom prst="flowChartAlternate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tr-TR" sz="9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tr-TR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Ruscam  Glass</a:t>
            </a:r>
            <a:endParaRPr lang="tr-TR" sz="9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tr-TR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5" name="Flowchart: Alternate Process 134"/>
          <p:cNvSpPr/>
          <p:nvPr/>
        </p:nvSpPr>
        <p:spPr>
          <a:xfrm>
            <a:off x="3515983" y="3839958"/>
            <a:ext cx="1162026" cy="487327"/>
          </a:xfrm>
          <a:prstGeom prst="flowChartAlternate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sz="9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Ruscam</a:t>
            </a:r>
            <a:endParaRPr lang="tr-TR" sz="9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tr-TR" sz="9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Glass</a:t>
            </a:r>
            <a:r>
              <a:rPr lang="tr-TR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sz="9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Packaging</a:t>
            </a:r>
            <a:r>
              <a:rPr lang="tr-TR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Holding</a:t>
            </a:r>
          </a:p>
        </p:txBody>
      </p:sp>
      <p:sp>
        <p:nvSpPr>
          <p:cNvPr id="121" name="Flowchart: Alternate Process 120"/>
          <p:cNvSpPr/>
          <p:nvPr/>
        </p:nvSpPr>
        <p:spPr>
          <a:xfrm>
            <a:off x="3560272" y="3251573"/>
            <a:ext cx="1073447" cy="376642"/>
          </a:xfrm>
          <a:prstGeom prst="flowChartAlternate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tr-TR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Anadolu Cam</a:t>
            </a:r>
          </a:p>
          <a:p>
            <a:pPr lvl="0" algn="ctr"/>
            <a:r>
              <a:rPr lang="tr-TR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Yenişehir</a:t>
            </a:r>
            <a:endParaRPr lang="tr-TR" sz="9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5" name="Flowchart: Alternate Process 124"/>
          <p:cNvSpPr/>
          <p:nvPr/>
        </p:nvSpPr>
        <p:spPr>
          <a:xfrm>
            <a:off x="2315809" y="3288120"/>
            <a:ext cx="811839" cy="448677"/>
          </a:xfrm>
          <a:prstGeom prst="flowChartAlternate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tr-TR" sz="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tr-TR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Anadolu Cam</a:t>
            </a:r>
          </a:p>
          <a:p>
            <a:pPr lvl="0" algn="ctr"/>
            <a:r>
              <a:rPr lang="tr-TR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Eskişehir</a:t>
            </a:r>
            <a:endParaRPr lang="tr-TR" sz="9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tr-TR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Flowchart: Alternate Process 13"/>
          <p:cNvSpPr/>
          <p:nvPr/>
        </p:nvSpPr>
        <p:spPr>
          <a:xfrm>
            <a:off x="3467409" y="1575908"/>
            <a:ext cx="2046998" cy="376595"/>
          </a:xfrm>
          <a:prstGeom prst="flowChartAlternateProcess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Kurumsal </a:t>
            </a:r>
            <a:r>
              <a:rPr lang="tr-TR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ArTeGe</a:t>
            </a:r>
            <a:endParaRPr lang="tr-TR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6" name="Flowchart: Alternate Process 155"/>
          <p:cNvSpPr/>
          <p:nvPr/>
        </p:nvSpPr>
        <p:spPr>
          <a:xfrm>
            <a:off x="107504" y="5499565"/>
            <a:ext cx="721728" cy="403321"/>
          </a:xfrm>
          <a:prstGeom prst="flowChartAlternate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tr-TR" sz="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tr-TR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HNGIL</a:t>
            </a:r>
            <a:endParaRPr lang="tr-TR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tr-TR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India</a:t>
            </a:r>
          </a:p>
          <a:p>
            <a:pPr algn="ctr"/>
            <a:endParaRPr lang="tr-TR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03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03068" y="939188"/>
            <a:ext cx="273630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 smtClean="0">
                <a:solidFill>
                  <a:srgbClr val="002060"/>
                </a:solidFill>
              </a:rPr>
              <a:t>13 Ülkede Üretim</a:t>
            </a:r>
            <a:endParaRPr lang="tr-TR" sz="2000" b="1" dirty="0">
              <a:solidFill>
                <a:srgbClr val="002060"/>
              </a:solidFill>
            </a:endParaRPr>
          </a:p>
          <a:p>
            <a:r>
              <a:rPr lang="tr-TR" sz="2000" dirty="0">
                <a:solidFill>
                  <a:srgbClr val="002060"/>
                </a:solidFill>
              </a:rPr>
              <a:t>(44 Üretim tesisi</a:t>
            </a:r>
            <a:r>
              <a:rPr lang="tr-TR" sz="2000" dirty="0" smtClean="0">
                <a:solidFill>
                  <a:srgbClr val="002060"/>
                </a:solidFill>
              </a:rPr>
              <a:t>)</a:t>
            </a:r>
          </a:p>
          <a:p>
            <a:endParaRPr lang="tr-TR" sz="2000" dirty="0" smtClean="0">
              <a:solidFill>
                <a:srgbClr val="002060"/>
              </a:solidFill>
            </a:endParaRPr>
          </a:p>
          <a:p>
            <a:pPr marL="717550" lvl="1" indent="-457200">
              <a:buFont typeface="+mj-lt"/>
              <a:buAutoNum type="arabicPeriod"/>
            </a:pPr>
            <a:r>
              <a:rPr lang="tr-TR" sz="2000" dirty="0" smtClean="0">
                <a:solidFill>
                  <a:srgbClr val="002060"/>
                </a:solidFill>
              </a:rPr>
              <a:t>Türkiye</a:t>
            </a:r>
            <a:endParaRPr lang="tr-TR" sz="2000" dirty="0">
              <a:solidFill>
                <a:srgbClr val="002060"/>
              </a:solidFill>
            </a:endParaRPr>
          </a:p>
          <a:p>
            <a:pPr marL="717550" lvl="1" indent="-457200">
              <a:buFont typeface="+mj-lt"/>
              <a:buAutoNum type="arabicPeriod"/>
            </a:pPr>
            <a:r>
              <a:rPr lang="tr-TR" sz="2000" dirty="0">
                <a:solidFill>
                  <a:srgbClr val="002060"/>
                </a:solidFill>
              </a:rPr>
              <a:t>Rusya</a:t>
            </a:r>
          </a:p>
          <a:p>
            <a:pPr marL="717550" lvl="1" indent="-457200">
              <a:buFont typeface="+mj-lt"/>
              <a:buAutoNum type="arabicPeriod"/>
            </a:pPr>
            <a:r>
              <a:rPr lang="tr-TR" sz="2000" dirty="0">
                <a:solidFill>
                  <a:srgbClr val="002060"/>
                </a:solidFill>
              </a:rPr>
              <a:t>Gürcistan</a:t>
            </a:r>
          </a:p>
          <a:p>
            <a:pPr marL="717550" lvl="1" indent="-457200">
              <a:buFont typeface="+mj-lt"/>
              <a:buAutoNum type="arabicPeriod"/>
            </a:pPr>
            <a:r>
              <a:rPr lang="tr-TR" sz="2000" dirty="0">
                <a:solidFill>
                  <a:srgbClr val="002060"/>
                </a:solidFill>
              </a:rPr>
              <a:t>Ukrayna</a:t>
            </a:r>
          </a:p>
          <a:p>
            <a:pPr marL="717550" lvl="1" indent="-457200">
              <a:buFont typeface="+mj-lt"/>
              <a:buAutoNum type="arabicPeriod"/>
            </a:pPr>
            <a:r>
              <a:rPr lang="tr-TR" sz="2000" dirty="0">
                <a:solidFill>
                  <a:srgbClr val="002060"/>
                </a:solidFill>
              </a:rPr>
              <a:t>Bulgaristan</a:t>
            </a:r>
          </a:p>
          <a:p>
            <a:pPr marL="717550" lvl="1" indent="-457200">
              <a:buFont typeface="+mj-lt"/>
              <a:buAutoNum type="arabicPeriod"/>
            </a:pPr>
            <a:r>
              <a:rPr lang="tr-TR" sz="2000" dirty="0">
                <a:solidFill>
                  <a:srgbClr val="002060"/>
                </a:solidFill>
              </a:rPr>
              <a:t> Bosna-Hersek</a:t>
            </a:r>
          </a:p>
          <a:p>
            <a:pPr marL="717550" lvl="1" indent="-457200">
              <a:buFont typeface="+mj-lt"/>
              <a:buAutoNum type="arabicPeriod"/>
            </a:pPr>
            <a:r>
              <a:rPr lang="tr-TR" sz="2000" dirty="0">
                <a:solidFill>
                  <a:srgbClr val="002060"/>
                </a:solidFill>
              </a:rPr>
              <a:t> İ</a:t>
            </a:r>
            <a:r>
              <a:rPr lang="tr-TR" sz="2000" dirty="0" smtClean="0">
                <a:solidFill>
                  <a:srgbClr val="002060"/>
                </a:solidFill>
              </a:rPr>
              <a:t>talya</a:t>
            </a:r>
            <a:endParaRPr lang="tr-TR" sz="2000" dirty="0">
              <a:solidFill>
                <a:srgbClr val="002060"/>
              </a:solidFill>
            </a:endParaRPr>
          </a:p>
          <a:p>
            <a:pPr marL="717550" lvl="1" indent="-457200">
              <a:buFont typeface="+mj-lt"/>
              <a:buAutoNum type="arabicPeriod"/>
            </a:pPr>
            <a:r>
              <a:rPr lang="tr-TR" sz="2000" dirty="0">
                <a:solidFill>
                  <a:srgbClr val="002060"/>
                </a:solidFill>
              </a:rPr>
              <a:t> </a:t>
            </a:r>
            <a:r>
              <a:rPr lang="tr-TR" sz="2000" dirty="0" smtClean="0">
                <a:solidFill>
                  <a:srgbClr val="002060"/>
                </a:solidFill>
              </a:rPr>
              <a:t>Romanya</a:t>
            </a:r>
            <a:endParaRPr lang="tr-TR" sz="2000" dirty="0">
              <a:solidFill>
                <a:srgbClr val="002060"/>
              </a:solidFill>
            </a:endParaRPr>
          </a:p>
          <a:p>
            <a:pPr marL="717550" lvl="1" indent="-457200">
              <a:buFont typeface="+mj-lt"/>
              <a:buAutoNum type="arabicPeriod"/>
            </a:pPr>
            <a:r>
              <a:rPr lang="tr-TR" sz="2000" dirty="0">
                <a:solidFill>
                  <a:srgbClr val="002060"/>
                </a:solidFill>
              </a:rPr>
              <a:t> Mısır</a:t>
            </a:r>
          </a:p>
          <a:p>
            <a:pPr marL="717550" lvl="1" indent="-457200">
              <a:buFont typeface="+mj-lt"/>
              <a:buAutoNum type="arabicPeriod"/>
            </a:pPr>
            <a:r>
              <a:rPr lang="tr-TR" sz="2000" dirty="0">
                <a:solidFill>
                  <a:srgbClr val="002060"/>
                </a:solidFill>
              </a:rPr>
              <a:t> Almanya</a:t>
            </a:r>
          </a:p>
          <a:p>
            <a:pPr marL="717550" lvl="1" indent="-457200">
              <a:buFont typeface="+mj-lt"/>
              <a:buAutoNum type="arabicPeriod"/>
            </a:pPr>
            <a:r>
              <a:rPr lang="tr-TR" sz="2000" dirty="0">
                <a:solidFill>
                  <a:srgbClr val="002060"/>
                </a:solidFill>
              </a:rPr>
              <a:t> Macaristan</a:t>
            </a:r>
          </a:p>
          <a:p>
            <a:pPr marL="717550" lvl="1" indent="-457200">
              <a:buFont typeface="+mj-lt"/>
              <a:buAutoNum type="arabicPeriod"/>
            </a:pPr>
            <a:r>
              <a:rPr lang="tr-TR" sz="2000" dirty="0">
                <a:solidFill>
                  <a:srgbClr val="002060"/>
                </a:solidFill>
              </a:rPr>
              <a:t> Slovakya</a:t>
            </a:r>
          </a:p>
          <a:p>
            <a:pPr marL="717550" lvl="1" indent="-457200">
              <a:buFont typeface="+mj-lt"/>
              <a:buAutoNum type="arabicPeriod"/>
            </a:pPr>
            <a:r>
              <a:rPr lang="tr-TR" sz="2000" dirty="0">
                <a:solidFill>
                  <a:srgbClr val="002060"/>
                </a:solidFill>
              </a:rPr>
              <a:t> </a:t>
            </a:r>
            <a:r>
              <a:rPr lang="tr-TR" sz="2000" dirty="0" smtClean="0">
                <a:solidFill>
                  <a:srgbClr val="002060"/>
                </a:solidFill>
              </a:rPr>
              <a:t>Hindistan</a:t>
            </a:r>
            <a:endParaRPr lang="tr-TR" sz="2000" dirty="0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4122" y="164466"/>
            <a:ext cx="86676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spcBef>
                <a:spcPct val="20000"/>
              </a:spcBef>
            </a:pPr>
            <a:r>
              <a:rPr kumimoji="1" lang="tr-TR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ŞİŞECAM TOPLULUĞU KURUMSAL </a:t>
            </a:r>
            <a:r>
              <a:rPr kumimoji="1" lang="tr-TR" sz="28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BAKIŞ-DÜNYA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42" y="1957754"/>
            <a:ext cx="6229451" cy="345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69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6F15528-21DE-4FAA-801E-634DDDAF4B2B}" type="slidenum">
              <a:rPr 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400" dirty="0">
              <a:solidFill>
                <a:srgbClr val="FFFFFF"/>
              </a:solidFill>
            </a:endParaRP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3540563571"/>
              </p:ext>
            </p:extLst>
          </p:nvPr>
        </p:nvGraphicFramePr>
        <p:xfrm>
          <a:off x="-396552" y="1268760"/>
          <a:ext cx="4464496" cy="3143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0" y="159425"/>
            <a:ext cx="9144000" cy="707886"/>
          </a:xfrm>
          <a:prstGeom prst="rect">
            <a:avLst/>
          </a:prstGeom>
          <a:solidFill>
            <a:srgbClr val="6D8B9A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smtClean="0">
                <a:solidFill>
                  <a:schemeClr val="bg1"/>
                </a:solidFill>
              </a:rPr>
              <a:t> </a:t>
            </a:r>
            <a:r>
              <a:rPr lang="tr-TR" sz="2000" b="1" dirty="0">
                <a:solidFill>
                  <a:schemeClr val="bg1"/>
                </a:solidFill>
              </a:rPr>
              <a:t>Küresel Ölçekte </a:t>
            </a:r>
            <a:r>
              <a:rPr lang="tr-TR" sz="2000" b="1" dirty="0" smtClean="0">
                <a:solidFill>
                  <a:schemeClr val="bg1"/>
                </a:solidFill>
              </a:rPr>
              <a:t>Temiz ve Tükenmez Enerjilerin Toplam Birincil Enerji Tüketimindeki Payı (%)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111445668"/>
              </p:ext>
            </p:extLst>
          </p:nvPr>
        </p:nvGraphicFramePr>
        <p:xfrm>
          <a:off x="2001119" y="711276"/>
          <a:ext cx="7205653" cy="54852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82566" y="5361883"/>
            <a:ext cx="35667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RENEWABLES GLOBAL STATUS </a:t>
            </a:r>
            <a:r>
              <a:rPr lang="en-US" sz="1100" b="1" dirty="0" smtClean="0"/>
              <a:t>REPORT</a:t>
            </a:r>
            <a:r>
              <a:rPr lang="tr-TR" sz="1100" b="1" dirty="0" smtClean="0"/>
              <a:t> </a:t>
            </a:r>
            <a:r>
              <a:rPr lang="en-US" sz="1100" b="1" dirty="0" smtClean="0"/>
              <a:t>201</a:t>
            </a:r>
            <a:r>
              <a:rPr lang="tr-TR" sz="1100" b="1" dirty="0"/>
              <a:t>8</a:t>
            </a:r>
            <a:r>
              <a:rPr lang="en-US" sz="1100" b="1" dirty="0" smtClean="0"/>
              <a:t> </a:t>
            </a:r>
            <a:endParaRPr lang="en-US" sz="11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9912" y="4974641"/>
            <a:ext cx="4968552" cy="10482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88969" y="922713"/>
            <a:ext cx="77640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 smtClean="0"/>
              <a:t>2017 Dünya Toplam Enerji Tüketimi≈ </a:t>
            </a:r>
            <a:r>
              <a:rPr lang="en-US" sz="1600" b="1" dirty="0" smtClean="0"/>
              <a:t>13</a:t>
            </a:r>
            <a:r>
              <a:rPr lang="tr-TR" sz="1600" b="1" dirty="0" smtClean="0"/>
              <a:t> </a:t>
            </a:r>
            <a:r>
              <a:rPr lang="en-US" sz="1600" b="1" dirty="0" smtClean="0"/>
              <a:t>511</a:t>
            </a:r>
            <a:r>
              <a:rPr lang="tr-TR" sz="1600" b="1" dirty="0" smtClean="0"/>
              <a:t> </a:t>
            </a:r>
            <a:r>
              <a:rPr lang="tr-TR" sz="1600" b="1" dirty="0" err="1" smtClean="0"/>
              <a:t>Mtoe</a:t>
            </a:r>
            <a:r>
              <a:rPr lang="tr-TR" sz="1600" b="1" dirty="0" smtClean="0"/>
              <a:t>≈ 162 132 Milyar kW-saat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173100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530" y="1703683"/>
            <a:ext cx="7156704" cy="2971944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H="1">
            <a:off x="3197354" y="986290"/>
            <a:ext cx="504303" cy="1348478"/>
          </a:xfrm>
          <a:prstGeom prst="line">
            <a:avLst/>
          </a:prstGeom>
          <a:ln w="3175">
            <a:solidFill>
              <a:schemeClr val="tx1"/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4620515" y="4196929"/>
            <a:ext cx="30341" cy="806458"/>
          </a:xfrm>
          <a:prstGeom prst="line">
            <a:avLst/>
          </a:prstGeom>
          <a:ln w="3175">
            <a:solidFill>
              <a:schemeClr val="tx1"/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571088" y="4824209"/>
            <a:ext cx="837922" cy="36933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tr-TR" dirty="0" smtClean="0"/>
              <a:t>Mersin</a:t>
            </a:r>
            <a:endParaRPr lang="tr-TR" dirty="0"/>
          </a:p>
        </p:txBody>
      </p:sp>
      <p:sp>
        <p:nvSpPr>
          <p:cNvPr id="7" name="Rectangle 6"/>
          <p:cNvSpPr/>
          <p:nvPr/>
        </p:nvSpPr>
        <p:spPr>
          <a:xfrm>
            <a:off x="5498310" y="4813870"/>
            <a:ext cx="14813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/>
              <a:t>Düzcam</a:t>
            </a:r>
          </a:p>
          <a:p>
            <a:pPr marL="357188" lvl="1" indent="-174625" defTabSz="182563">
              <a:buFont typeface="Arial" panose="020B0604020202020204" pitchFamily="34" charset="0"/>
              <a:buChar char="•"/>
            </a:pPr>
            <a:r>
              <a:rPr lang="tr-TR" sz="1200" dirty="0" smtClean="0"/>
              <a:t>	Desenli </a:t>
            </a:r>
            <a:r>
              <a:rPr lang="tr-TR" sz="1200" dirty="0"/>
              <a:t>cam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/>
              <a:t>Cam Ev Eşyası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/>
              <a:t>Cam Ambalaj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/>
              <a:t>Soda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/>
              <a:t>Krom Kimyasalları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 err="1"/>
              <a:t>Kojenerasyon</a:t>
            </a:r>
            <a:r>
              <a:rPr lang="tr-TR" sz="1200" dirty="0"/>
              <a:t> Tesisi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/>
              <a:t>Vitamin K-SMBS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77656" y="801624"/>
            <a:ext cx="1449436" cy="36933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r>
              <a:rPr lang="tr-TR" dirty="0" smtClean="0"/>
              <a:t>Kocaeli-</a:t>
            </a:r>
            <a:r>
              <a:rPr lang="tr-TR" sz="1200" dirty="0" err="1" smtClean="0"/>
              <a:t>Çayırova</a:t>
            </a:r>
            <a:endParaRPr lang="tr-TR" sz="1200" dirty="0"/>
          </a:p>
        </p:txBody>
      </p:sp>
      <p:sp>
        <p:nvSpPr>
          <p:cNvPr id="9" name="Rectangle 8"/>
          <p:cNvSpPr/>
          <p:nvPr/>
        </p:nvSpPr>
        <p:spPr>
          <a:xfrm>
            <a:off x="3590544" y="1240536"/>
            <a:ext cx="20205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/>
              <a:t>Bilim ve Teknoloji Merkezi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 smtClean="0"/>
              <a:t>Cam </a:t>
            </a:r>
            <a:r>
              <a:rPr lang="tr-TR" sz="1200" dirty="0"/>
              <a:t>elyaf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/>
              <a:t>Kalıp     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4130040" y="1180624"/>
            <a:ext cx="1682218" cy="1638776"/>
          </a:xfrm>
          <a:prstGeom prst="line">
            <a:avLst/>
          </a:prstGeom>
          <a:ln w="3175">
            <a:solidFill>
              <a:schemeClr val="tx1"/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724144" y="849984"/>
            <a:ext cx="1295163" cy="36933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r>
              <a:rPr lang="tr-TR" dirty="0" smtClean="0"/>
              <a:t>Ankara-</a:t>
            </a:r>
            <a:r>
              <a:rPr lang="tr-TR" sz="1200" dirty="0" smtClean="0"/>
              <a:t>Polatlı</a:t>
            </a:r>
            <a:endParaRPr lang="tr-TR" sz="1200" dirty="0"/>
          </a:p>
        </p:txBody>
      </p:sp>
      <p:sp>
        <p:nvSpPr>
          <p:cNvPr id="16" name="Rectangle 15"/>
          <p:cNvSpPr/>
          <p:nvPr/>
        </p:nvSpPr>
        <p:spPr>
          <a:xfrm>
            <a:off x="5812258" y="1240536"/>
            <a:ext cx="19415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 smtClean="0"/>
              <a:t>Düzcam</a:t>
            </a:r>
            <a:endParaRPr lang="tr-TR" sz="1200" dirty="0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2996184" y="986290"/>
            <a:ext cx="76339" cy="1409967"/>
          </a:xfrm>
          <a:prstGeom prst="line">
            <a:avLst/>
          </a:prstGeom>
          <a:ln w="3175">
            <a:solidFill>
              <a:schemeClr val="tx1"/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872995" y="811292"/>
            <a:ext cx="1324357" cy="36933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İstanbul</a:t>
            </a:r>
            <a:endParaRPr lang="tr-TR" dirty="0"/>
          </a:p>
        </p:txBody>
      </p:sp>
      <p:sp>
        <p:nvSpPr>
          <p:cNvPr id="21" name="Rectangle 20"/>
          <p:cNvSpPr/>
          <p:nvPr/>
        </p:nvSpPr>
        <p:spPr>
          <a:xfrm>
            <a:off x="1847089" y="1227082"/>
            <a:ext cx="1350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 smtClean="0"/>
              <a:t>Merkez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 err="1" smtClean="0"/>
              <a:t>Camiş</a:t>
            </a:r>
            <a:r>
              <a:rPr lang="tr-TR" sz="1200" dirty="0" smtClean="0"/>
              <a:t> Ambalaj</a:t>
            </a:r>
            <a:endParaRPr lang="tr-TR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-2770" y="825672"/>
            <a:ext cx="1735073" cy="36933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Kırklareli-</a:t>
            </a:r>
            <a:r>
              <a:rPr lang="tr-TR" sz="1200" dirty="0" smtClean="0"/>
              <a:t>Lüleburgaz</a:t>
            </a:r>
            <a:endParaRPr lang="tr-TR" dirty="0"/>
          </a:p>
        </p:txBody>
      </p:sp>
      <p:sp>
        <p:nvSpPr>
          <p:cNvPr id="24" name="Rectangle 23"/>
          <p:cNvSpPr/>
          <p:nvPr/>
        </p:nvSpPr>
        <p:spPr>
          <a:xfrm>
            <a:off x="214122" y="1190691"/>
            <a:ext cx="12974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/>
              <a:t>Düzcam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/>
              <a:t>Otomotiv camı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/>
              <a:t>Ayna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/>
              <a:t>Lamine cam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/>
              <a:t>Cam Ev Eşyası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1410557" y="1108191"/>
            <a:ext cx="852055" cy="1088430"/>
          </a:xfrm>
          <a:prstGeom prst="line">
            <a:avLst/>
          </a:prstGeom>
          <a:ln w="3175">
            <a:solidFill>
              <a:schemeClr val="tx1"/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9100" y="2381660"/>
            <a:ext cx="1341457" cy="36933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tr-TR" dirty="0" smtClean="0"/>
              <a:t>Bursa-</a:t>
            </a:r>
            <a:r>
              <a:rPr lang="tr-TR" sz="1200" dirty="0" smtClean="0"/>
              <a:t>Yenişehir</a:t>
            </a:r>
            <a:endParaRPr lang="tr-TR" dirty="0"/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1310362" y="2677599"/>
            <a:ext cx="1721426" cy="22188"/>
          </a:xfrm>
          <a:prstGeom prst="line">
            <a:avLst/>
          </a:prstGeom>
          <a:ln w="3175">
            <a:solidFill>
              <a:schemeClr val="tx1"/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52923" y="2718210"/>
            <a:ext cx="15029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/>
              <a:t>Cam Ambalaj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/>
              <a:t>Düzcam</a:t>
            </a:r>
          </a:p>
          <a:p>
            <a:pPr marL="357188" lvl="1" indent="-174625">
              <a:buFont typeface="Arial" panose="020B0604020202020204" pitchFamily="34" charset="0"/>
              <a:buChar char="•"/>
            </a:pPr>
            <a:r>
              <a:rPr lang="tr-TR" sz="1200" dirty="0"/>
              <a:t>Kaplama Hattı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534492" y="4829479"/>
            <a:ext cx="1003801" cy="36933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tr-TR" dirty="0" smtClean="0"/>
              <a:t>Eskişehir</a:t>
            </a:r>
            <a:endParaRPr lang="tr-TR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3476009" y="2857952"/>
            <a:ext cx="12857" cy="2160506"/>
          </a:xfrm>
          <a:prstGeom prst="line">
            <a:avLst/>
          </a:prstGeom>
          <a:ln w="3175">
            <a:solidFill>
              <a:schemeClr val="tx1"/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-2770" y="152700"/>
            <a:ext cx="90919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spcBef>
                <a:spcPct val="20000"/>
              </a:spcBef>
            </a:pPr>
            <a:r>
              <a:rPr kumimoji="1" lang="tr-TR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ŞİŞECAM TOPLULUĞU KURUMSAL </a:t>
            </a:r>
            <a:r>
              <a:rPr kumimoji="1" lang="tr-TR" sz="28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BAKIŞ -TÜRKİYE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500122" y="5221233"/>
            <a:ext cx="1350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 smtClean="0"/>
              <a:t>Cam Ev Eşyası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 smtClean="0"/>
              <a:t>Cam Ambalaj</a:t>
            </a:r>
            <a:endParaRPr lang="tr-TR" sz="1200" dirty="0"/>
          </a:p>
        </p:txBody>
      </p:sp>
      <p:sp>
        <p:nvSpPr>
          <p:cNvPr id="42" name="TextBox 41"/>
          <p:cNvSpPr txBox="1"/>
          <p:nvPr/>
        </p:nvSpPr>
        <p:spPr>
          <a:xfrm>
            <a:off x="198629" y="3749226"/>
            <a:ext cx="953005" cy="36933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Denizli</a:t>
            </a:r>
            <a:endParaRPr lang="tr-TR" dirty="0"/>
          </a:p>
        </p:txBody>
      </p:sp>
      <p:sp>
        <p:nvSpPr>
          <p:cNvPr id="43" name="Rectangle 42"/>
          <p:cNvSpPr/>
          <p:nvPr/>
        </p:nvSpPr>
        <p:spPr>
          <a:xfrm>
            <a:off x="52923" y="4196929"/>
            <a:ext cx="13502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 smtClean="0"/>
              <a:t>Cam Ev Eşyası</a:t>
            </a:r>
          </a:p>
        </p:txBody>
      </p:sp>
      <p:cxnSp>
        <p:nvCxnSpPr>
          <p:cNvPr id="45" name="Straight Connector 44"/>
          <p:cNvCxnSpPr/>
          <p:nvPr/>
        </p:nvCxnSpPr>
        <p:spPr>
          <a:xfrm flipH="1">
            <a:off x="804394" y="3749226"/>
            <a:ext cx="2128510" cy="27246"/>
          </a:xfrm>
          <a:prstGeom prst="line">
            <a:avLst/>
          </a:prstGeom>
          <a:ln w="3175">
            <a:solidFill>
              <a:schemeClr val="tx1"/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552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387339" y="373583"/>
            <a:ext cx="567963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spcBef>
                <a:spcPct val="20000"/>
              </a:spcBef>
            </a:pPr>
            <a:r>
              <a:rPr kumimoji="1" lang="tr-TR" sz="21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ŞİŞECAM TOPLULUĞU KURUMSAL BAKIŞ</a:t>
            </a:r>
            <a:endParaRPr kumimoji="1" lang="en-US" sz="21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36267" y="1060132"/>
            <a:ext cx="405898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4765" lvl="1" indent="-214313" algn="just" eaLnBrk="0" hangingPunct="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Ø"/>
              <a:defRPr/>
            </a:pPr>
            <a:r>
              <a:rPr lang="tr-TR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ÜRETİM GÜCÜ</a:t>
            </a:r>
          </a:p>
          <a:p>
            <a:pPr marL="678656" lvl="1" indent="-214313" algn="just" eaLnBrk="0" hangingPunct="0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tr-TR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ülke 44 üretim tesisi</a:t>
            </a:r>
          </a:p>
          <a:p>
            <a:pPr marL="464765" lvl="1" indent="-214313" algn="just" eaLnBrk="0" hangingPunct="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Ø"/>
              <a:defRPr/>
            </a:pPr>
            <a:r>
              <a:rPr lang="tr-TR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İSTİHDAM</a:t>
            </a:r>
            <a:r>
              <a:rPr lang="tr-TR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678656" lvl="1" indent="-214313" algn="just" eaLnBrk="0" hangingPunct="0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tr-TR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21.715 kişiye uluslararası ölçekte iş olanağı</a:t>
            </a:r>
          </a:p>
          <a:p>
            <a:pPr marL="464765" lvl="1" indent="-214313" algn="just" eaLnBrk="0" hangingPunct="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Ø"/>
              <a:defRPr/>
            </a:pPr>
            <a:r>
              <a:rPr lang="tr-TR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</a:t>
            </a:r>
            <a:r>
              <a:rPr lang="tr-TR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 ÜRETİM : </a:t>
            </a:r>
          </a:p>
          <a:p>
            <a:pPr marL="683419" lvl="3" indent="-214313" algn="just" eaLnBrk="0" hangingPunct="0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tr-TR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4,8 M ton cam üretimi</a:t>
            </a:r>
          </a:p>
          <a:p>
            <a:pPr marL="683419" lvl="3" indent="-214313" algn="just" eaLnBrk="0" hangingPunct="0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tr-TR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4,2 M ton endüstriyel hammadde üretimi</a:t>
            </a:r>
          </a:p>
          <a:p>
            <a:pPr marL="683419" lvl="3" indent="-214313" algn="just" eaLnBrk="0" hangingPunct="0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tr-TR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2,35 milyon ton soda külü üretimi</a:t>
            </a:r>
          </a:p>
          <a:p>
            <a:pPr marL="464765" lvl="1" indent="-214313" algn="just" eaLnBrk="0" hangingPunct="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Ø"/>
              <a:defRPr/>
            </a:pPr>
            <a:r>
              <a:rPr lang="tr-TR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İHRACAT </a:t>
            </a:r>
            <a:r>
              <a:rPr lang="tr-TR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GÜCÜ</a:t>
            </a:r>
          </a:p>
          <a:p>
            <a:pPr marL="678656" lvl="1" indent="-214313" algn="just" eaLnBrk="0" hangingPunct="0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tr-TR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 ülkeye satış</a:t>
            </a:r>
          </a:p>
        </p:txBody>
      </p:sp>
      <p:graphicFrame>
        <p:nvGraphicFramePr>
          <p:cNvPr id="9" name="Chart 8"/>
          <p:cNvGraphicFramePr/>
          <p:nvPr>
            <p:extLst/>
          </p:nvPr>
        </p:nvGraphicFramePr>
        <p:xfrm>
          <a:off x="4872685" y="4575379"/>
          <a:ext cx="4594716" cy="2018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/>
          <p:nvPr>
            <p:extLst/>
          </p:nvPr>
        </p:nvGraphicFramePr>
        <p:xfrm>
          <a:off x="5458554" y="854566"/>
          <a:ext cx="2927527" cy="17955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/>
          <p:nvPr>
            <p:extLst/>
          </p:nvPr>
        </p:nvGraphicFramePr>
        <p:xfrm>
          <a:off x="5458553" y="2650164"/>
          <a:ext cx="2927527" cy="1951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8888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1157202" y="211539"/>
            <a:ext cx="8139198" cy="886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</a:pPr>
            <a:r>
              <a:rPr kumimoji="1" lang="tr-TR" sz="3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FİNANSAL GÖSTERGELER</a:t>
            </a:r>
          </a:p>
          <a:p>
            <a:pPr defTabSz="457200">
              <a:spcBef>
                <a:spcPct val="20000"/>
              </a:spcBef>
            </a:pPr>
            <a:r>
              <a:rPr kumimoji="1" lang="tr-TR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Toplam </a:t>
            </a:r>
            <a:r>
              <a:rPr kumimoji="1" lang="tr-TR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Satışlarl</a:t>
            </a:r>
            <a:r>
              <a:rPr kumimoji="1" lang="tr-TR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tr-TR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1" lang="tr-TR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11,3 Milyar TL</a:t>
            </a:r>
          </a:p>
        </p:txBody>
      </p:sp>
      <p:graphicFrame>
        <p:nvGraphicFramePr>
          <p:cNvPr id="8" name="Chart 7"/>
          <p:cNvGraphicFramePr/>
          <p:nvPr>
            <p:extLst/>
          </p:nvPr>
        </p:nvGraphicFramePr>
        <p:xfrm>
          <a:off x="1332038" y="1097936"/>
          <a:ext cx="3430038" cy="1633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/>
          <p:nvPr>
            <p:extLst/>
          </p:nvPr>
        </p:nvGraphicFramePr>
        <p:xfrm>
          <a:off x="1332038" y="2879374"/>
          <a:ext cx="3430038" cy="1653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/>
          <p:cNvGraphicFramePr/>
          <p:nvPr>
            <p:extLst/>
          </p:nvPr>
        </p:nvGraphicFramePr>
        <p:xfrm>
          <a:off x="1332038" y="4533321"/>
          <a:ext cx="3430038" cy="1704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Chart 10"/>
          <p:cNvGraphicFramePr/>
          <p:nvPr>
            <p:extLst/>
          </p:nvPr>
        </p:nvGraphicFramePr>
        <p:xfrm>
          <a:off x="4525248" y="808632"/>
          <a:ext cx="5007980" cy="28977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Chart 11"/>
          <p:cNvGraphicFramePr/>
          <p:nvPr>
            <p:extLst/>
          </p:nvPr>
        </p:nvGraphicFramePr>
        <p:xfrm>
          <a:off x="4525248" y="3706347"/>
          <a:ext cx="5007980" cy="28977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97471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1770184" y="964667"/>
            <a:ext cx="567499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spcBef>
                <a:spcPct val="20000"/>
              </a:spcBef>
            </a:pPr>
            <a:r>
              <a:rPr kumimoji="1" lang="tr-TR" sz="21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KÜRESEL BAKIŞ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1770183" y="1863970"/>
          <a:ext cx="5990493" cy="33293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1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10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78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2978">
                <a:tc gridSpan="3">
                  <a:txBody>
                    <a:bodyPr/>
                    <a:lstStyle/>
                    <a:p>
                      <a:pPr algn="ctr"/>
                      <a:r>
                        <a:rPr lang="tr-TR" sz="1800" b="0" i="0" u="non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KÜRESEL SIRALAMADA ŞİŞECAM</a:t>
                      </a:r>
                      <a:endParaRPr lang="en-US" sz="1800" b="0" i="0" u="non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endParaRPr lang="tr-TR" sz="2400" b="0" i="0" u="none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400" b="0" i="0" u="non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6236">
                <a:tc>
                  <a:txBody>
                    <a:bodyPr/>
                    <a:lstStyle/>
                    <a:p>
                      <a:pPr marL="0" marR="0" lvl="3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i="0" u="none" dirty="0" smtClean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0" i="0" u="non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Avrupa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0" i="0" u="non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Dünya</a:t>
                      </a:r>
                      <a:endParaRPr lang="en-US" sz="1800" b="0" i="0" u="non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9297">
                <a:tc>
                  <a:txBody>
                    <a:bodyPr/>
                    <a:lstStyle/>
                    <a:p>
                      <a:pPr marL="0" marR="0" lvl="3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0" i="0" u="none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Düzcam</a:t>
                      </a:r>
                      <a:endParaRPr lang="en-GB" sz="1800" b="0" i="0" u="none" dirty="0" smtClean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0" i="0" u="non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0" i="0" u="non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800" b="0" i="0" u="non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9008">
                <a:tc>
                  <a:txBody>
                    <a:bodyPr/>
                    <a:lstStyle/>
                    <a:p>
                      <a:pPr marL="0" marR="0" lvl="3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0" i="0" u="none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 Ambalaj</a:t>
                      </a:r>
                      <a:endParaRPr lang="en-US" sz="1800" b="0" i="0" u="non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0" i="0" u="non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800" b="0" i="0" u="non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0" i="0" u="non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800" b="0" i="0" u="non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0917">
                <a:tc>
                  <a:txBody>
                    <a:bodyPr/>
                    <a:lstStyle/>
                    <a:p>
                      <a:pPr marL="0" marR="0" lvl="3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0" i="0" u="none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 Ev Eşyası</a:t>
                      </a:r>
                      <a:endParaRPr lang="en-GB" sz="1800" b="0" i="0" u="none" dirty="0" smtClean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0" i="0" u="non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800" b="0" i="0" u="non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0" i="0" u="non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800" b="0" i="0" u="non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0917">
                <a:tc>
                  <a:txBody>
                    <a:bodyPr/>
                    <a:lstStyle/>
                    <a:p>
                      <a:r>
                        <a:rPr lang="tr-TR" sz="1800" b="0" i="0" u="none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Kimyasallar</a:t>
                      </a:r>
                      <a:endParaRPr lang="en-US" sz="1800" b="0" i="0" u="non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0" i="0" u="non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800" b="0" i="0" u="non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0" i="0" u="non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800" b="0" i="0" u="non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426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30471" y="131311"/>
            <a:ext cx="7654058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spcBef>
                <a:spcPct val="20000"/>
              </a:spcBef>
              <a:buClr>
                <a:prstClr val="black"/>
              </a:buClr>
              <a:buFont typeface="Wingdings" pitchFamily="2" charset="2"/>
              <a:buNone/>
              <a:defRPr/>
            </a:pPr>
            <a:r>
              <a:rPr kumimoji="1" lang="tr-TR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Şişecam Topluluğu Faaliyet Alanları </a:t>
            </a:r>
            <a:r>
              <a:rPr kumimoji="1" lang="tr-TR" sz="28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ile</a:t>
            </a:r>
            <a:endParaRPr kumimoji="1" lang="tr-TR" sz="2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spcBef>
                <a:spcPct val="20000"/>
              </a:spcBef>
              <a:buClr>
                <a:prstClr val="black"/>
              </a:buClr>
              <a:buFont typeface="Wingdings" pitchFamily="2" charset="2"/>
              <a:buNone/>
              <a:defRPr/>
            </a:pPr>
            <a:r>
              <a:rPr kumimoji="1" lang="tr-TR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Kurumsal Araştırma ve Teknolojik Geliştirme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25985" y="1428446"/>
            <a:ext cx="8695242" cy="4934255"/>
            <a:chOff x="887306" y="1880445"/>
            <a:chExt cx="7004260" cy="3709046"/>
          </a:xfrm>
        </p:grpSpPr>
        <p:grpSp>
          <p:nvGrpSpPr>
            <p:cNvPr id="297" name="Group 296"/>
            <p:cNvGrpSpPr/>
            <p:nvPr/>
          </p:nvGrpSpPr>
          <p:grpSpPr>
            <a:xfrm>
              <a:off x="3662912" y="2290514"/>
              <a:ext cx="4199093" cy="3298977"/>
              <a:chOff x="690220" y="439387"/>
              <a:chExt cx="7751298" cy="5987401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4046701" y="1144116"/>
                <a:ext cx="813332" cy="340667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black"/>
                  </a:solidFill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5066582" y="480787"/>
                <a:ext cx="863493" cy="528916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tr-TR" sz="10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Kum</a:t>
                </a: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4041655" y="1052736"/>
                <a:ext cx="818377" cy="72008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6"/>
              </a:lnRef>
              <a:fillRef idx="1002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4788024" y="1065880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075846" y="1062865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12" name="Straight Arrow Connector 11"/>
              <p:cNvCxnSpPr/>
              <p:nvPr/>
            </p:nvCxnSpPr>
            <p:spPr>
              <a:xfrm>
                <a:off x="5490892" y="1015142"/>
                <a:ext cx="0" cy="144016"/>
              </a:xfrm>
              <a:prstGeom prst="straightConnector1">
                <a:avLst/>
              </a:prstGeom>
              <a:ln>
                <a:headEnd w="sm" len="lg"/>
                <a:tailEnd type="triangl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2" name="Freeform 21"/>
              <p:cNvSpPr/>
              <p:nvPr/>
            </p:nvSpPr>
            <p:spPr>
              <a:xfrm>
                <a:off x="7335958" y="502166"/>
                <a:ext cx="968173" cy="512975"/>
              </a:xfrm>
              <a:custGeom>
                <a:avLst/>
                <a:gdLst>
                  <a:gd name="connsiteX0" fmla="*/ 0 w 812800"/>
                  <a:gd name="connsiteY0" fmla="*/ 0 h 460375"/>
                  <a:gd name="connsiteX1" fmla="*/ 12700 w 812800"/>
                  <a:gd name="connsiteY1" fmla="*/ 415925 h 460375"/>
                  <a:gd name="connsiteX2" fmla="*/ 31750 w 812800"/>
                  <a:gd name="connsiteY2" fmla="*/ 460375 h 460375"/>
                  <a:gd name="connsiteX3" fmla="*/ 771525 w 812800"/>
                  <a:gd name="connsiteY3" fmla="*/ 457200 h 460375"/>
                  <a:gd name="connsiteX4" fmla="*/ 809625 w 812800"/>
                  <a:gd name="connsiteY4" fmla="*/ 425450 h 460375"/>
                  <a:gd name="connsiteX5" fmla="*/ 812800 w 812800"/>
                  <a:gd name="connsiteY5" fmla="*/ 6350 h 460375"/>
                  <a:gd name="connsiteX6" fmla="*/ 768350 w 812800"/>
                  <a:gd name="connsiteY6" fmla="*/ 6350 h 460375"/>
                  <a:gd name="connsiteX7" fmla="*/ 768350 w 812800"/>
                  <a:gd name="connsiteY7" fmla="*/ 387350 h 460375"/>
                  <a:gd name="connsiteX8" fmla="*/ 739775 w 812800"/>
                  <a:gd name="connsiteY8" fmla="*/ 422275 h 460375"/>
                  <a:gd name="connsiteX9" fmla="*/ 88900 w 812800"/>
                  <a:gd name="connsiteY9" fmla="*/ 422275 h 460375"/>
                  <a:gd name="connsiteX10" fmla="*/ 53975 w 812800"/>
                  <a:gd name="connsiteY10" fmla="*/ 406400 h 460375"/>
                  <a:gd name="connsiteX11" fmla="*/ 47625 w 812800"/>
                  <a:gd name="connsiteY11" fmla="*/ 396875 h 460375"/>
                  <a:gd name="connsiteX12" fmla="*/ 0 w 812800"/>
                  <a:gd name="connsiteY12" fmla="*/ 0 h 460375"/>
                  <a:gd name="connsiteX0" fmla="*/ 0 w 812800"/>
                  <a:gd name="connsiteY0" fmla="*/ 0 h 460375"/>
                  <a:gd name="connsiteX1" fmla="*/ 12700 w 812800"/>
                  <a:gd name="connsiteY1" fmla="*/ 415925 h 460375"/>
                  <a:gd name="connsiteX2" fmla="*/ 31750 w 812800"/>
                  <a:gd name="connsiteY2" fmla="*/ 460375 h 460375"/>
                  <a:gd name="connsiteX3" fmla="*/ 771525 w 812800"/>
                  <a:gd name="connsiteY3" fmla="*/ 457200 h 460375"/>
                  <a:gd name="connsiteX4" fmla="*/ 809625 w 812800"/>
                  <a:gd name="connsiteY4" fmla="*/ 425450 h 460375"/>
                  <a:gd name="connsiteX5" fmla="*/ 812800 w 812800"/>
                  <a:gd name="connsiteY5" fmla="*/ 6350 h 460375"/>
                  <a:gd name="connsiteX6" fmla="*/ 768350 w 812800"/>
                  <a:gd name="connsiteY6" fmla="*/ 6350 h 460375"/>
                  <a:gd name="connsiteX7" fmla="*/ 768350 w 812800"/>
                  <a:gd name="connsiteY7" fmla="*/ 387350 h 460375"/>
                  <a:gd name="connsiteX8" fmla="*/ 739775 w 812800"/>
                  <a:gd name="connsiteY8" fmla="*/ 422275 h 460375"/>
                  <a:gd name="connsiteX9" fmla="*/ 88900 w 812800"/>
                  <a:gd name="connsiteY9" fmla="*/ 422275 h 460375"/>
                  <a:gd name="connsiteX10" fmla="*/ 53975 w 812800"/>
                  <a:gd name="connsiteY10" fmla="*/ 406400 h 460375"/>
                  <a:gd name="connsiteX11" fmla="*/ 34925 w 812800"/>
                  <a:gd name="connsiteY11" fmla="*/ 22225 h 460375"/>
                  <a:gd name="connsiteX12" fmla="*/ 0 w 812800"/>
                  <a:gd name="connsiteY12" fmla="*/ 0 h 460375"/>
                  <a:gd name="connsiteX0" fmla="*/ 0 w 812800"/>
                  <a:gd name="connsiteY0" fmla="*/ 0 h 460375"/>
                  <a:gd name="connsiteX1" fmla="*/ 12700 w 812800"/>
                  <a:gd name="connsiteY1" fmla="*/ 415925 h 460375"/>
                  <a:gd name="connsiteX2" fmla="*/ 31750 w 812800"/>
                  <a:gd name="connsiteY2" fmla="*/ 460375 h 460375"/>
                  <a:gd name="connsiteX3" fmla="*/ 771525 w 812800"/>
                  <a:gd name="connsiteY3" fmla="*/ 457200 h 460375"/>
                  <a:gd name="connsiteX4" fmla="*/ 809625 w 812800"/>
                  <a:gd name="connsiteY4" fmla="*/ 425450 h 460375"/>
                  <a:gd name="connsiteX5" fmla="*/ 812800 w 812800"/>
                  <a:gd name="connsiteY5" fmla="*/ 6350 h 460375"/>
                  <a:gd name="connsiteX6" fmla="*/ 768350 w 812800"/>
                  <a:gd name="connsiteY6" fmla="*/ 6350 h 460375"/>
                  <a:gd name="connsiteX7" fmla="*/ 768350 w 812800"/>
                  <a:gd name="connsiteY7" fmla="*/ 387350 h 460375"/>
                  <a:gd name="connsiteX8" fmla="*/ 739775 w 812800"/>
                  <a:gd name="connsiteY8" fmla="*/ 422275 h 460375"/>
                  <a:gd name="connsiteX9" fmla="*/ 88900 w 812800"/>
                  <a:gd name="connsiteY9" fmla="*/ 422275 h 460375"/>
                  <a:gd name="connsiteX10" fmla="*/ 53975 w 812800"/>
                  <a:gd name="connsiteY10" fmla="*/ 406400 h 460375"/>
                  <a:gd name="connsiteX11" fmla="*/ 44450 w 812800"/>
                  <a:gd name="connsiteY11" fmla="*/ 6350 h 460375"/>
                  <a:gd name="connsiteX12" fmla="*/ 0 w 812800"/>
                  <a:gd name="connsiteY12" fmla="*/ 0 h 460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12800" h="460375">
                    <a:moveTo>
                      <a:pt x="0" y="0"/>
                    </a:moveTo>
                    <a:lnTo>
                      <a:pt x="12700" y="415925"/>
                    </a:lnTo>
                    <a:lnTo>
                      <a:pt x="31750" y="460375"/>
                    </a:lnTo>
                    <a:lnTo>
                      <a:pt x="771525" y="457200"/>
                    </a:lnTo>
                    <a:lnTo>
                      <a:pt x="809625" y="425450"/>
                    </a:lnTo>
                    <a:cubicBezTo>
                      <a:pt x="810683" y="285750"/>
                      <a:pt x="811742" y="146050"/>
                      <a:pt x="812800" y="6350"/>
                    </a:cubicBezTo>
                    <a:lnTo>
                      <a:pt x="768350" y="6350"/>
                    </a:lnTo>
                    <a:lnTo>
                      <a:pt x="768350" y="387350"/>
                    </a:lnTo>
                    <a:lnTo>
                      <a:pt x="739775" y="422275"/>
                    </a:lnTo>
                    <a:lnTo>
                      <a:pt x="88900" y="422275"/>
                    </a:lnTo>
                    <a:lnTo>
                      <a:pt x="53975" y="406400"/>
                    </a:lnTo>
                    <a:lnTo>
                      <a:pt x="44450" y="63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Freeform 22"/>
              <p:cNvSpPr/>
              <p:nvPr/>
            </p:nvSpPr>
            <p:spPr>
              <a:xfrm>
                <a:off x="7457891" y="439387"/>
                <a:ext cx="745844" cy="505210"/>
              </a:xfrm>
              <a:custGeom>
                <a:avLst/>
                <a:gdLst>
                  <a:gd name="connsiteX0" fmla="*/ 0 w 660400"/>
                  <a:gd name="connsiteY0" fmla="*/ 66675 h 406400"/>
                  <a:gd name="connsiteX1" fmla="*/ 3175 w 660400"/>
                  <a:gd name="connsiteY1" fmla="*/ 384175 h 406400"/>
                  <a:gd name="connsiteX2" fmla="*/ 22225 w 660400"/>
                  <a:gd name="connsiteY2" fmla="*/ 406400 h 406400"/>
                  <a:gd name="connsiteX3" fmla="*/ 628650 w 660400"/>
                  <a:gd name="connsiteY3" fmla="*/ 406400 h 406400"/>
                  <a:gd name="connsiteX4" fmla="*/ 660400 w 660400"/>
                  <a:gd name="connsiteY4" fmla="*/ 393700 h 406400"/>
                  <a:gd name="connsiteX5" fmla="*/ 660400 w 660400"/>
                  <a:gd name="connsiteY5" fmla="*/ 82550 h 406400"/>
                  <a:gd name="connsiteX6" fmla="*/ 609600 w 660400"/>
                  <a:gd name="connsiteY6" fmla="*/ 44450 h 406400"/>
                  <a:gd name="connsiteX7" fmla="*/ 571500 w 660400"/>
                  <a:gd name="connsiteY7" fmla="*/ 25400 h 406400"/>
                  <a:gd name="connsiteX8" fmla="*/ 546100 w 660400"/>
                  <a:gd name="connsiteY8" fmla="*/ 25400 h 406400"/>
                  <a:gd name="connsiteX9" fmla="*/ 527050 w 660400"/>
                  <a:gd name="connsiteY9" fmla="*/ 12700 h 406400"/>
                  <a:gd name="connsiteX10" fmla="*/ 485775 w 660400"/>
                  <a:gd name="connsiteY10" fmla="*/ 9525 h 406400"/>
                  <a:gd name="connsiteX11" fmla="*/ 460375 w 660400"/>
                  <a:gd name="connsiteY11" fmla="*/ 0 h 406400"/>
                  <a:gd name="connsiteX12" fmla="*/ 346075 w 660400"/>
                  <a:gd name="connsiteY12" fmla="*/ 15875 h 406400"/>
                  <a:gd name="connsiteX13" fmla="*/ 295275 w 660400"/>
                  <a:gd name="connsiteY13" fmla="*/ 0 h 406400"/>
                  <a:gd name="connsiteX14" fmla="*/ 241300 w 660400"/>
                  <a:gd name="connsiteY14" fmla="*/ 0 h 406400"/>
                  <a:gd name="connsiteX15" fmla="*/ 171450 w 660400"/>
                  <a:gd name="connsiteY15" fmla="*/ 38100 h 406400"/>
                  <a:gd name="connsiteX16" fmla="*/ 107950 w 660400"/>
                  <a:gd name="connsiteY16" fmla="*/ 31750 h 406400"/>
                  <a:gd name="connsiteX17" fmla="*/ 57150 w 660400"/>
                  <a:gd name="connsiteY17" fmla="*/ 31750 h 406400"/>
                  <a:gd name="connsiteX18" fmla="*/ 0 w 660400"/>
                  <a:gd name="connsiteY18" fmla="*/ 66675 h 406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60400" h="406400">
                    <a:moveTo>
                      <a:pt x="0" y="66675"/>
                    </a:moveTo>
                    <a:cubicBezTo>
                      <a:pt x="1058" y="172508"/>
                      <a:pt x="2117" y="278342"/>
                      <a:pt x="3175" y="384175"/>
                    </a:cubicBezTo>
                    <a:lnTo>
                      <a:pt x="22225" y="406400"/>
                    </a:lnTo>
                    <a:lnTo>
                      <a:pt x="628650" y="406400"/>
                    </a:lnTo>
                    <a:lnTo>
                      <a:pt x="660400" y="393700"/>
                    </a:lnTo>
                    <a:lnTo>
                      <a:pt x="660400" y="82550"/>
                    </a:lnTo>
                    <a:lnTo>
                      <a:pt x="609600" y="44450"/>
                    </a:lnTo>
                    <a:lnTo>
                      <a:pt x="571500" y="25400"/>
                    </a:lnTo>
                    <a:lnTo>
                      <a:pt x="546100" y="25400"/>
                    </a:lnTo>
                    <a:lnTo>
                      <a:pt x="527050" y="12700"/>
                    </a:lnTo>
                    <a:lnTo>
                      <a:pt x="485775" y="9525"/>
                    </a:lnTo>
                    <a:lnTo>
                      <a:pt x="460375" y="0"/>
                    </a:lnTo>
                    <a:lnTo>
                      <a:pt x="346075" y="15875"/>
                    </a:lnTo>
                    <a:lnTo>
                      <a:pt x="295275" y="0"/>
                    </a:lnTo>
                    <a:lnTo>
                      <a:pt x="241300" y="0"/>
                    </a:lnTo>
                    <a:lnTo>
                      <a:pt x="171450" y="38100"/>
                    </a:lnTo>
                    <a:lnTo>
                      <a:pt x="107950" y="31750"/>
                    </a:lnTo>
                    <a:lnTo>
                      <a:pt x="57150" y="31750"/>
                    </a:lnTo>
                    <a:lnTo>
                      <a:pt x="0" y="6667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4" name="Straight Arrow Connector 23"/>
              <p:cNvCxnSpPr/>
              <p:nvPr/>
            </p:nvCxnSpPr>
            <p:spPr>
              <a:xfrm>
                <a:off x="6702651" y="1008457"/>
                <a:ext cx="0" cy="144016"/>
              </a:xfrm>
              <a:prstGeom prst="straightConnector1">
                <a:avLst/>
              </a:prstGeom>
              <a:ln>
                <a:headEnd w="sm" len="lg"/>
                <a:tailEnd type="triangl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6703127" y="929258"/>
                <a:ext cx="0" cy="19548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 flipH="1">
                <a:off x="4867651" y="1152474"/>
                <a:ext cx="2494473" cy="19319"/>
              </a:xfrm>
              <a:prstGeom prst="straightConnector1">
                <a:avLst/>
              </a:prstGeom>
              <a:ln>
                <a:tailEnd type="triangl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>
                <a:off x="3563888" y="1281560"/>
                <a:ext cx="477767" cy="0"/>
              </a:xfrm>
              <a:prstGeom prst="straightConnector1">
                <a:avLst/>
              </a:prstGeom>
              <a:ln>
                <a:tailEnd type="triangl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3563888" y="1281560"/>
                <a:ext cx="0" cy="56326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>
                <a:off x="3558282" y="1844824"/>
                <a:ext cx="477767" cy="0"/>
              </a:xfrm>
              <a:prstGeom prst="straightConnector1">
                <a:avLst/>
              </a:prstGeom>
              <a:ln>
                <a:tailEnd type="triangl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1" name="Rectangle 40"/>
              <p:cNvSpPr/>
              <p:nvPr/>
            </p:nvSpPr>
            <p:spPr>
              <a:xfrm>
                <a:off x="4028997" y="1671373"/>
                <a:ext cx="813330" cy="404589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Freeform 41"/>
              <p:cNvSpPr/>
              <p:nvPr/>
            </p:nvSpPr>
            <p:spPr>
              <a:xfrm>
                <a:off x="4283968" y="1776190"/>
                <a:ext cx="292100" cy="288925"/>
              </a:xfrm>
              <a:custGeom>
                <a:avLst/>
                <a:gdLst>
                  <a:gd name="connsiteX0" fmla="*/ 41275 w 292100"/>
                  <a:gd name="connsiteY0" fmla="*/ 295275 h 295275"/>
                  <a:gd name="connsiteX1" fmla="*/ 263525 w 292100"/>
                  <a:gd name="connsiteY1" fmla="*/ 295275 h 295275"/>
                  <a:gd name="connsiteX2" fmla="*/ 263525 w 292100"/>
                  <a:gd name="connsiteY2" fmla="*/ 60325 h 295275"/>
                  <a:gd name="connsiteX3" fmla="*/ 292100 w 292100"/>
                  <a:gd name="connsiteY3" fmla="*/ 31750 h 295275"/>
                  <a:gd name="connsiteX4" fmla="*/ 273050 w 292100"/>
                  <a:gd name="connsiteY4" fmla="*/ 0 h 295275"/>
                  <a:gd name="connsiteX5" fmla="*/ 12700 w 292100"/>
                  <a:gd name="connsiteY5" fmla="*/ 6350 h 295275"/>
                  <a:gd name="connsiteX6" fmla="*/ 0 w 292100"/>
                  <a:gd name="connsiteY6" fmla="*/ 28575 h 295275"/>
                  <a:gd name="connsiteX7" fmla="*/ 22225 w 292100"/>
                  <a:gd name="connsiteY7" fmla="*/ 57150 h 295275"/>
                  <a:gd name="connsiteX8" fmla="*/ 41275 w 292100"/>
                  <a:gd name="connsiteY8" fmla="*/ 295275 h 295275"/>
                  <a:gd name="connsiteX0" fmla="*/ 41275 w 292100"/>
                  <a:gd name="connsiteY0" fmla="*/ 295275 h 295275"/>
                  <a:gd name="connsiteX1" fmla="*/ 263525 w 292100"/>
                  <a:gd name="connsiteY1" fmla="*/ 295275 h 295275"/>
                  <a:gd name="connsiteX2" fmla="*/ 263525 w 292100"/>
                  <a:gd name="connsiteY2" fmla="*/ 60325 h 295275"/>
                  <a:gd name="connsiteX3" fmla="*/ 292100 w 292100"/>
                  <a:gd name="connsiteY3" fmla="*/ 31750 h 295275"/>
                  <a:gd name="connsiteX4" fmla="*/ 273050 w 292100"/>
                  <a:gd name="connsiteY4" fmla="*/ 0 h 295275"/>
                  <a:gd name="connsiteX5" fmla="*/ 12700 w 292100"/>
                  <a:gd name="connsiteY5" fmla="*/ 6350 h 295275"/>
                  <a:gd name="connsiteX6" fmla="*/ 0 w 292100"/>
                  <a:gd name="connsiteY6" fmla="*/ 28575 h 295275"/>
                  <a:gd name="connsiteX7" fmla="*/ 34925 w 292100"/>
                  <a:gd name="connsiteY7" fmla="*/ 57150 h 295275"/>
                  <a:gd name="connsiteX8" fmla="*/ 41275 w 292100"/>
                  <a:gd name="connsiteY8" fmla="*/ 295275 h 295275"/>
                  <a:gd name="connsiteX0" fmla="*/ 31750 w 292100"/>
                  <a:gd name="connsiteY0" fmla="*/ 301625 h 301625"/>
                  <a:gd name="connsiteX1" fmla="*/ 263525 w 292100"/>
                  <a:gd name="connsiteY1" fmla="*/ 295275 h 301625"/>
                  <a:gd name="connsiteX2" fmla="*/ 263525 w 292100"/>
                  <a:gd name="connsiteY2" fmla="*/ 60325 h 301625"/>
                  <a:gd name="connsiteX3" fmla="*/ 292100 w 292100"/>
                  <a:gd name="connsiteY3" fmla="*/ 31750 h 301625"/>
                  <a:gd name="connsiteX4" fmla="*/ 273050 w 292100"/>
                  <a:gd name="connsiteY4" fmla="*/ 0 h 301625"/>
                  <a:gd name="connsiteX5" fmla="*/ 12700 w 292100"/>
                  <a:gd name="connsiteY5" fmla="*/ 6350 h 301625"/>
                  <a:gd name="connsiteX6" fmla="*/ 0 w 292100"/>
                  <a:gd name="connsiteY6" fmla="*/ 28575 h 301625"/>
                  <a:gd name="connsiteX7" fmla="*/ 34925 w 292100"/>
                  <a:gd name="connsiteY7" fmla="*/ 57150 h 301625"/>
                  <a:gd name="connsiteX8" fmla="*/ 31750 w 292100"/>
                  <a:gd name="connsiteY8" fmla="*/ 301625 h 301625"/>
                  <a:gd name="connsiteX0" fmla="*/ 31750 w 292100"/>
                  <a:gd name="connsiteY0" fmla="*/ 292100 h 295275"/>
                  <a:gd name="connsiteX1" fmla="*/ 263525 w 292100"/>
                  <a:gd name="connsiteY1" fmla="*/ 295275 h 295275"/>
                  <a:gd name="connsiteX2" fmla="*/ 263525 w 292100"/>
                  <a:gd name="connsiteY2" fmla="*/ 60325 h 295275"/>
                  <a:gd name="connsiteX3" fmla="*/ 292100 w 292100"/>
                  <a:gd name="connsiteY3" fmla="*/ 31750 h 295275"/>
                  <a:gd name="connsiteX4" fmla="*/ 273050 w 292100"/>
                  <a:gd name="connsiteY4" fmla="*/ 0 h 295275"/>
                  <a:gd name="connsiteX5" fmla="*/ 12700 w 292100"/>
                  <a:gd name="connsiteY5" fmla="*/ 6350 h 295275"/>
                  <a:gd name="connsiteX6" fmla="*/ 0 w 292100"/>
                  <a:gd name="connsiteY6" fmla="*/ 28575 h 295275"/>
                  <a:gd name="connsiteX7" fmla="*/ 34925 w 292100"/>
                  <a:gd name="connsiteY7" fmla="*/ 57150 h 295275"/>
                  <a:gd name="connsiteX8" fmla="*/ 31750 w 292100"/>
                  <a:gd name="connsiteY8" fmla="*/ 292100 h 295275"/>
                  <a:gd name="connsiteX0" fmla="*/ 31750 w 292100"/>
                  <a:gd name="connsiteY0" fmla="*/ 285750 h 288925"/>
                  <a:gd name="connsiteX1" fmla="*/ 263525 w 292100"/>
                  <a:gd name="connsiteY1" fmla="*/ 288925 h 288925"/>
                  <a:gd name="connsiteX2" fmla="*/ 263525 w 292100"/>
                  <a:gd name="connsiteY2" fmla="*/ 53975 h 288925"/>
                  <a:gd name="connsiteX3" fmla="*/ 292100 w 292100"/>
                  <a:gd name="connsiteY3" fmla="*/ 25400 h 288925"/>
                  <a:gd name="connsiteX4" fmla="*/ 276225 w 292100"/>
                  <a:gd name="connsiteY4" fmla="*/ 3175 h 288925"/>
                  <a:gd name="connsiteX5" fmla="*/ 12700 w 292100"/>
                  <a:gd name="connsiteY5" fmla="*/ 0 h 288925"/>
                  <a:gd name="connsiteX6" fmla="*/ 0 w 292100"/>
                  <a:gd name="connsiteY6" fmla="*/ 22225 h 288925"/>
                  <a:gd name="connsiteX7" fmla="*/ 34925 w 292100"/>
                  <a:gd name="connsiteY7" fmla="*/ 50800 h 288925"/>
                  <a:gd name="connsiteX8" fmla="*/ 31750 w 292100"/>
                  <a:gd name="connsiteY8" fmla="*/ 285750 h 288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2100" h="288925">
                    <a:moveTo>
                      <a:pt x="31750" y="285750"/>
                    </a:moveTo>
                    <a:lnTo>
                      <a:pt x="263525" y="288925"/>
                    </a:lnTo>
                    <a:lnTo>
                      <a:pt x="263525" y="53975"/>
                    </a:lnTo>
                    <a:lnTo>
                      <a:pt x="292100" y="25400"/>
                    </a:lnTo>
                    <a:lnTo>
                      <a:pt x="276225" y="3175"/>
                    </a:lnTo>
                    <a:lnTo>
                      <a:pt x="12700" y="0"/>
                    </a:lnTo>
                    <a:lnTo>
                      <a:pt x="0" y="22225"/>
                    </a:lnTo>
                    <a:lnTo>
                      <a:pt x="34925" y="50800"/>
                    </a:lnTo>
                    <a:cubicBezTo>
                      <a:pt x="33867" y="132292"/>
                      <a:pt x="32808" y="204258"/>
                      <a:pt x="31750" y="28575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Freeform 42"/>
              <p:cNvSpPr/>
              <p:nvPr/>
            </p:nvSpPr>
            <p:spPr>
              <a:xfrm>
                <a:off x="4187826" y="1660526"/>
                <a:ext cx="354012" cy="394494"/>
              </a:xfrm>
              <a:custGeom>
                <a:avLst/>
                <a:gdLst>
                  <a:gd name="connsiteX0" fmla="*/ 3175 w 349250"/>
                  <a:gd name="connsiteY0" fmla="*/ 0 h 390525"/>
                  <a:gd name="connsiteX1" fmla="*/ 0 w 349250"/>
                  <a:gd name="connsiteY1" fmla="*/ 50800 h 390525"/>
                  <a:gd name="connsiteX2" fmla="*/ 168275 w 349250"/>
                  <a:gd name="connsiteY2" fmla="*/ 50800 h 390525"/>
                  <a:gd name="connsiteX3" fmla="*/ 184150 w 349250"/>
                  <a:gd name="connsiteY3" fmla="*/ 85725 h 390525"/>
                  <a:gd name="connsiteX4" fmla="*/ 193675 w 349250"/>
                  <a:gd name="connsiteY4" fmla="*/ 117475 h 390525"/>
                  <a:gd name="connsiteX5" fmla="*/ 187325 w 349250"/>
                  <a:gd name="connsiteY5" fmla="*/ 139700 h 390525"/>
                  <a:gd name="connsiteX6" fmla="*/ 228600 w 349250"/>
                  <a:gd name="connsiteY6" fmla="*/ 190500 h 390525"/>
                  <a:gd name="connsiteX7" fmla="*/ 222250 w 349250"/>
                  <a:gd name="connsiteY7" fmla="*/ 222250 h 390525"/>
                  <a:gd name="connsiteX8" fmla="*/ 127000 w 349250"/>
                  <a:gd name="connsiteY8" fmla="*/ 225425 h 390525"/>
                  <a:gd name="connsiteX9" fmla="*/ 149225 w 349250"/>
                  <a:gd name="connsiteY9" fmla="*/ 390525 h 390525"/>
                  <a:gd name="connsiteX10" fmla="*/ 349250 w 349250"/>
                  <a:gd name="connsiteY10" fmla="*/ 387350 h 390525"/>
                  <a:gd name="connsiteX11" fmla="*/ 342900 w 349250"/>
                  <a:gd name="connsiteY11" fmla="*/ 212725 h 390525"/>
                  <a:gd name="connsiteX12" fmla="*/ 241300 w 349250"/>
                  <a:gd name="connsiteY12" fmla="*/ 222250 h 390525"/>
                  <a:gd name="connsiteX13" fmla="*/ 244475 w 349250"/>
                  <a:gd name="connsiteY13" fmla="*/ 174625 h 390525"/>
                  <a:gd name="connsiteX14" fmla="*/ 209550 w 349250"/>
                  <a:gd name="connsiteY14" fmla="*/ 139700 h 390525"/>
                  <a:gd name="connsiteX15" fmla="*/ 212725 w 349250"/>
                  <a:gd name="connsiteY15" fmla="*/ 57150 h 390525"/>
                  <a:gd name="connsiteX16" fmla="*/ 244475 w 349250"/>
                  <a:gd name="connsiteY16" fmla="*/ 57150 h 390525"/>
                  <a:gd name="connsiteX17" fmla="*/ 247650 w 349250"/>
                  <a:gd name="connsiteY17" fmla="*/ 9525 h 390525"/>
                  <a:gd name="connsiteX18" fmla="*/ 3175 w 349250"/>
                  <a:gd name="connsiteY18" fmla="*/ 0 h 390525"/>
                  <a:gd name="connsiteX0" fmla="*/ 3175 w 349250"/>
                  <a:gd name="connsiteY0" fmla="*/ 0 h 390525"/>
                  <a:gd name="connsiteX1" fmla="*/ 0 w 349250"/>
                  <a:gd name="connsiteY1" fmla="*/ 50800 h 390525"/>
                  <a:gd name="connsiteX2" fmla="*/ 168275 w 349250"/>
                  <a:gd name="connsiteY2" fmla="*/ 50800 h 390525"/>
                  <a:gd name="connsiteX3" fmla="*/ 184150 w 349250"/>
                  <a:gd name="connsiteY3" fmla="*/ 85725 h 390525"/>
                  <a:gd name="connsiteX4" fmla="*/ 193675 w 349250"/>
                  <a:gd name="connsiteY4" fmla="*/ 117475 h 390525"/>
                  <a:gd name="connsiteX5" fmla="*/ 187325 w 349250"/>
                  <a:gd name="connsiteY5" fmla="*/ 139700 h 390525"/>
                  <a:gd name="connsiteX6" fmla="*/ 228600 w 349250"/>
                  <a:gd name="connsiteY6" fmla="*/ 190500 h 390525"/>
                  <a:gd name="connsiteX7" fmla="*/ 222250 w 349250"/>
                  <a:gd name="connsiteY7" fmla="*/ 222250 h 390525"/>
                  <a:gd name="connsiteX8" fmla="*/ 136525 w 349250"/>
                  <a:gd name="connsiteY8" fmla="*/ 231775 h 390525"/>
                  <a:gd name="connsiteX9" fmla="*/ 149225 w 349250"/>
                  <a:gd name="connsiteY9" fmla="*/ 390525 h 390525"/>
                  <a:gd name="connsiteX10" fmla="*/ 349250 w 349250"/>
                  <a:gd name="connsiteY10" fmla="*/ 387350 h 390525"/>
                  <a:gd name="connsiteX11" fmla="*/ 342900 w 349250"/>
                  <a:gd name="connsiteY11" fmla="*/ 212725 h 390525"/>
                  <a:gd name="connsiteX12" fmla="*/ 241300 w 349250"/>
                  <a:gd name="connsiteY12" fmla="*/ 222250 h 390525"/>
                  <a:gd name="connsiteX13" fmla="*/ 244475 w 349250"/>
                  <a:gd name="connsiteY13" fmla="*/ 174625 h 390525"/>
                  <a:gd name="connsiteX14" fmla="*/ 209550 w 349250"/>
                  <a:gd name="connsiteY14" fmla="*/ 139700 h 390525"/>
                  <a:gd name="connsiteX15" fmla="*/ 212725 w 349250"/>
                  <a:gd name="connsiteY15" fmla="*/ 57150 h 390525"/>
                  <a:gd name="connsiteX16" fmla="*/ 244475 w 349250"/>
                  <a:gd name="connsiteY16" fmla="*/ 57150 h 390525"/>
                  <a:gd name="connsiteX17" fmla="*/ 247650 w 349250"/>
                  <a:gd name="connsiteY17" fmla="*/ 9525 h 390525"/>
                  <a:gd name="connsiteX18" fmla="*/ 3175 w 349250"/>
                  <a:gd name="connsiteY18" fmla="*/ 0 h 390525"/>
                  <a:gd name="connsiteX0" fmla="*/ 3175 w 349250"/>
                  <a:gd name="connsiteY0" fmla="*/ 0 h 390525"/>
                  <a:gd name="connsiteX1" fmla="*/ 0 w 349250"/>
                  <a:gd name="connsiteY1" fmla="*/ 50800 h 390525"/>
                  <a:gd name="connsiteX2" fmla="*/ 168275 w 349250"/>
                  <a:gd name="connsiteY2" fmla="*/ 50800 h 390525"/>
                  <a:gd name="connsiteX3" fmla="*/ 184150 w 349250"/>
                  <a:gd name="connsiteY3" fmla="*/ 85725 h 390525"/>
                  <a:gd name="connsiteX4" fmla="*/ 193675 w 349250"/>
                  <a:gd name="connsiteY4" fmla="*/ 117475 h 390525"/>
                  <a:gd name="connsiteX5" fmla="*/ 187325 w 349250"/>
                  <a:gd name="connsiteY5" fmla="*/ 139700 h 390525"/>
                  <a:gd name="connsiteX6" fmla="*/ 228600 w 349250"/>
                  <a:gd name="connsiteY6" fmla="*/ 190500 h 390525"/>
                  <a:gd name="connsiteX7" fmla="*/ 222250 w 349250"/>
                  <a:gd name="connsiteY7" fmla="*/ 222250 h 390525"/>
                  <a:gd name="connsiteX8" fmla="*/ 149225 w 349250"/>
                  <a:gd name="connsiteY8" fmla="*/ 231775 h 390525"/>
                  <a:gd name="connsiteX9" fmla="*/ 149225 w 349250"/>
                  <a:gd name="connsiteY9" fmla="*/ 390525 h 390525"/>
                  <a:gd name="connsiteX10" fmla="*/ 349250 w 349250"/>
                  <a:gd name="connsiteY10" fmla="*/ 387350 h 390525"/>
                  <a:gd name="connsiteX11" fmla="*/ 342900 w 349250"/>
                  <a:gd name="connsiteY11" fmla="*/ 212725 h 390525"/>
                  <a:gd name="connsiteX12" fmla="*/ 241300 w 349250"/>
                  <a:gd name="connsiteY12" fmla="*/ 222250 h 390525"/>
                  <a:gd name="connsiteX13" fmla="*/ 244475 w 349250"/>
                  <a:gd name="connsiteY13" fmla="*/ 174625 h 390525"/>
                  <a:gd name="connsiteX14" fmla="*/ 209550 w 349250"/>
                  <a:gd name="connsiteY14" fmla="*/ 139700 h 390525"/>
                  <a:gd name="connsiteX15" fmla="*/ 212725 w 349250"/>
                  <a:gd name="connsiteY15" fmla="*/ 57150 h 390525"/>
                  <a:gd name="connsiteX16" fmla="*/ 244475 w 349250"/>
                  <a:gd name="connsiteY16" fmla="*/ 57150 h 390525"/>
                  <a:gd name="connsiteX17" fmla="*/ 247650 w 349250"/>
                  <a:gd name="connsiteY17" fmla="*/ 9525 h 390525"/>
                  <a:gd name="connsiteX18" fmla="*/ 3175 w 349250"/>
                  <a:gd name="connsiteY18" fmla="*/ 0 h 390525"/>
                  <a:gd name="connsiteX0" fmla="*/ 3175 w 349250"/>
                  <a:gd name="connsiteY0" fmla="*/ 0 h 390525"/>
                  <a:gd name="connsiteX1" fmla="*/ 0 w 349250"/>
                  <a:gd name="connsiteY1" fmla="*/ 50800 h 390525"/>
                  <a:gd name="connsiteX2" fmla="*/ 168275 w 349250"/>
                  <a:gd name="connsiteY2" fmla="*/ 50800 h 390525"/>
                  <a:gd name="connsiteX3" fmla="*/ 184150 w 349250"/>
                  <a:gd name="connsiteY3" fmla="*/ 85725 h 390525"/>
                  <a:gd name="connsiteX4" fmla="*/ 193675 w 349250"/>
                  <a:gd name="connsiteY4" fmla="*/ 117475 h 390525"/>
                  <a:gd name="connsiteX5" fmla="*/ 187325 w 349250"/>
                  <a:gd name="connsiteY5" fmla="*/ 139700 h 390525"/>
                  <a:gd name="connsiteX6" fmla="*/ 228600 w 349250"/>
                  <a:gd name="connsiteY6" fmla="*/ 190500 h 390525"/>
                  <a:gd name="connsiteX7" fmla="*/ 222250 w 349250"/>
                  <a:gd name="connsiteY7" fmla="*/ 222250 h 390525"/>
                  <a:gd name="connsiteX8" fmla="*/ 149225 w 349250"/>
                  <a:gd name="connsiteY8" fmla="*/ 231775 h 390525"/>
                  <a:gd name="connsiteX9" fmla="*/ 149225 w 349250"/>
                  <a:gd name="connsiteY9" fmla="*/ 390525 h 390525"/>
                  <a:gd name="connsiteX10" fmla="*/ 349250 w 349250"/>
                  <a:gd name="connsiteY10" fmla="*/ 387350 h 390525"/>
                  <a:gd name="connsiteX11" fmla="*/ 336550 w 349250"/>
                  <a:gd name="connsiteY11" fmla="*/ 228600 h 390525"/>
                  <a:gd name="connsiteX12" fmla="*/ 241300 w 349250"/>
                  <a:gd name="connsiteY12" fmla="*/ 222250 h 390525"/>
                  <a:gd name="connsiteX13" fmla="*/ 244475 w 349250"/>
                  <a:gd name="connsiteY13" fmla="*/ 174625 h 390525"/>
                  <a:gd name="connsiteX14" fmla="*/ 209550 w 349250"/>
                  <a:gd name="connsiteY14" fmla="*/ 139700 h 390525"/>
                  <a:gd name="connsiteX15" fmla="*/ 212725 w 349250"/>
                  <a:gd name="connsiteY15" fmla="*/ 57150 h 390525"/>
                  <a:gd name="connsiteX16" fmla="*/ 244475 w 349250"/>
                  <a:gd name="connsiteY16" fmla="*/ 57150 h 390525"/>
                  <a:gd name="connsiteX17" fmla="*/ 247650 w 349250"/>
                  <a:gd name="connsiteY17" fmla="*/ 9525 h 390525"/>
                  <a:gd name="connsiteX18" fmla="*/ 3175 w 349250"/>
                  <a:gd name="connsiteY18" fmla="*/ 0 h 390525"/>
                  <a:gd name="connsiteX0" fmla="*/ 3175 w 349250"/>
                  <a:gd name="connsiteY0" fmla="*/ 0 h 390525"/>
                  <a:gd name="connsiteX1" fmla="*/ 0 w 349250"/>
                  <a:gd name="connsiteY1" fmla="*/ 50800 h 390525"/>
                  <a:gd name="connsiteX2" fmla="*/ 168275 w 349250"/>
                  <a:gd name="connsiteY2" fmla="*/ 50800 h 390525"/>
                  <a:gd name="connsiteX3" fmla="*/ 184150 w 349250"/>
                  <a:gd name="connsiteY3" fmla="*/ 85725 h 390525"/>
                  <a:gd name="connsiteX4" fmla="*/ 193675 w 349250"/>
                  <a:gd name="connsiteY4" fmla="*/ 117475 h 390525"/>
                  <a:gd name="connsiteX5" fmla="*/ 187325 w 349250"/>
                  <a:gd name="connsiteY5" fmla="*/ 139700 h 390525"/>
                  <a:gd name="connsiteX6" fmla="*/ 228600 w 349250"/>
                  <a:gd name="connsiteY6" fmla="*/ 190500 h 390525"/>
                  <a:gd name="connsiteX7" fmla="*/ 222250 w 349250"/>
                  <a:gd name="connsiteY7" fmla="*/ 222250 h 390525"/>
                  <a:gd name="connsiteX8" fmla="*/ 149225 w 349250"/>
                  <a:gd name="connsiteY8" fmla="*/ 231775 h 390525"/>
                  <a:gd name="connsiteX9" fmla="*/ 149225 w 349250"/>
                  <a:gd name="connsiteY9" fmla="*/ 390525 h 390525"/>
                  <a:gd name="connsiteX10" fmla="*/ 349250 w 349250"/>
                  <a:gd name="connsiteY10" fmla="*/ 387350 h 390525"/>
                  <a:gd name="connsiteX11" fmla="*/ 336550 w 349250"/>
                  <a:gd name="connsiteY11" fmla="*/ 228600 h 390525"/>
                  <a:gd name="connsiteX12" fmla="*/ 241300 w 349250"/>
                  <a:gd name="connsiteY12" fmla="*/ 222250 h 390525"/>
                  <a:gd name="connsiteX13" fmla="*/ 244475 w 349250"/>
                  <a:gd name="connsiteY13" fmla="*/ 174625 h 390525"/>
                  <a:gd name="connsiteX14" fmla="*/ 209550 w 349250"/>
                  <a:gd name="connsiteY14" fmla="*/ 139700 h 390525"/>
                  <a:gd name="connsiteX15" fmla="*/ 212725 w 349250"/>
                  <a:gd name="connsiteY15" fmla="*/ 57150 h 390525"/>
                  <a:gd name="connsiteX16" fmla="*/ 244475 w 349250"/>
                  <a:gd name="connsiteY16" fmla="*/ 57150 h 390525"/>
                  <a:gd name="connsiteX17" fmla="*/ 240507 w 349250"/>
                  <a:gd name="connsiteY17" fmla="*/ 2381 h 390525"/>
                  <a:gd name="connsiteX18" fmla="*/ 3175 w 349250"/>
                  <a:gd name="connsiteY18" fmla="*/ 0 h 390525"/>
                  <a:gd name="connsiteX0" fmla="*/ 3175 w 349250"/>
                  <a:gd name="connsiteY0" fmla="*/ 0 h 390525"/>
                  <a:gd name="connsiteX1" fmla="*/ 0 w 349250"/>
                  <a:gd name="connsiteY1" fmla="*/ 50800 h 390525"/>
                  <a:gd name="connsiteX2" fmla="*/ 168275 w 349250"/>
                  <a:gd name="connsiteY2" fmla="*/ 50800 h 390525"/>
                  <a:gd name="connsiteX3" fmla="*/ 184150 w 349250"/>
                  <a:gd name="connsiteY3" fmla="*/ 85725 h 390525"/>
                  <a:gd name="connsiteX4" fmla="*/ 193675 w 349250"/>
                  <a:gd name="connsiteY4" fmla="*/ 117475 h 390525"/>
                  <a:gd name="connsiteX5" fmla="*/ 187325 w 349250"/>
                  <a:gd name="connsiteY5" fmla="*/ 139700 h 390525"/>
                  <a:gd name="connsiteX6" fmla="*/ 228600 w 349250"/>
                  <a:gd name="connsiteY6" fmla="*/ 190500 h 390525"/>
                  <a:gd name="connsiteX7" fmla="*/ 222250 w 349250"/>
                  <a:gd name="connsiteY7" fmla="*/ 222250 h 390525"/>
                  <a:gd name="connsiteX8" fmla="*/ 139700 w 349250"/>
                  <a:gd name="connsiteY8" fmla="*/ 231775 h 390525"/>
                  <a:gd name="connsiteX9" fmla="*/ 149225 w 349250"/>
                  <a:gd name="connsiteY9" fmla="*/ 390525 h 390525"/>
                  <a:gd name="connsiteX10" fmla="*/ 349250 w 349250"/>
                  <a:gd name="connsiteY10" fmla="*/ 387350 h 390525"/>
                  <a:gd name="connsiteX11" fmla="*/ 336550 w 349250"/>
                  <a:gd name="connsiteY11" fmla="*/ 228600 h 390525"/>
                  <a:gd name="connsiteX12" fmla="*/ 241300 w 349250"/>
                  <a:gd name="connsiteY12" fmla="*/ 222250 h 390525"/>
                  <a:gd name="connsiteX13" fmla="*/ 244475 w 349250"/>
                  <a:gd name="connsiteY13" fmla="*/ 174625 h 390525"/>
                  <a:gd name="connsiteX14" fmla="*/ 209550 w 349250"/>
                  <a:gd name="connsiteY14" fmla="*/ 139700 h 390525"/>
                  <a:gd name="connsiteX15" fmla="*/ 212725 w 349250"/>
                  <a:gd name="connsiteY15" fmla="*/ 57150 h 390525"/>
                  <a:gd name="connsiteX16" fmla="*/ 244475 w 349250"/>
                  <a:gd name="connsiteY16" fmla="*/ 57150 h 390525"/>
                  <a:gd name="connsiteX17" fmla="*/ 240507 w 349250"/>
                  <a:gd name="connsiteY17" fmla="*/ 2381 h 390525"/>
                  <a:gd name="connsiteX18" fmla="*/ 3175 w 349250"/>
                  <a:gd name="connsiteY18" fmla="*/ 0 h 390525"/>
                  <a:gd name="connsiteX0" fmla="*/ 3175 w 349250"/>
                  <a:gd name="connsiteY0" fmla="*/ 0 h 390525"/>
                  <a:gd name="connsiteX1" fmla="*/ 0 w 349250"/>
                  <a:gd name="connsiteY1" fmla="*/ 50800 h 390525"/>
                  <a:gd name="connsiteX2" fmla="*/ 168275 w 349250"/>
                  <a:gd name="connsiteY2" fmla="*/ 50800 h 390525"/>
                  <a:gd name="connsiteX3" fmla="*/ 184150 w 349250"/>
                  <a:gd name="connsiteY3" fmla="*/ 85725 h 390525"/>
                  <a:gd name="connsiteX4" fmla="*/ 193675 w 349250"/>
                  <a:gd name="connsiteY4" fmla="*/ 117475 h 390525"/>
                  <a:gd name="connsiteX5" fmla="*/ 187325 w 349250"/>
                  <a:gd name="connsiteY5" fmla="*/ 139700 h 390525"/>
                  <a:gd name="connsiteX6" fmla="*/ 228600 w 349250"/>
                  <a:gd name="connsiteY6" fmla="*/ 190500 h 390525"/>
                  <a:gd name="connsiteX7" fmla="*/ 222250 w 349250"/>
                  <a:gd name="connsiteY7" fmla="*/ 222250 h 390525"/>
                  <a:gd name="connsiteX8" fmla="*/ 139700 w 349250"/>
                  <a:gd name="connsiteY8" fmla="*/ 231775 h 390525"/>
                  <a:gd name="connsiteX9" fmla="*/ 139700 w 349250"/>
                  <a:gd name="connsiteY9" fmla="*/ 390525 h 390525"/>
                  <a:gd name="connsiteX10" fmla="*/ 349250 w 349250"/>
                  <a:gd name="connsiteY10" fmla="*/ 387350 h 390525"/>
                  <a:gd name="connsiteX11" fmla="*/ 336550 w 349250"/>
                  <a:gd name="connsiteY11" fmla="*/ 228600 h 390525"/>
                  <a:gd name="connsiteX12" fmla="*/ 241300 w 349250"/>
                  <a:gd name="connsiteY12" fmla="*/ 222250 h 390525"/>
                  <a:gd name="connsiteX13" fmla="*/ 244475 w 349250"/>
                  <a:gd name="connsiteY13" fmla="*/ 174625 h 390525"/>
                  <a:gd name="connsiteX14" fmla="*/ 209550 w 349250"/>
                  <a:gd name="connsiteY14" fmla="*/ 139700 h 390525"/>
                  <a:gd name="connsiteX15" fmla="*/ 212725 w 349250"/>
                  <a:gd name="connsiteY15" fmla="*/ 57150 h 390525"/>
                  <a:gd name="connsiteX16" fmla="*/ 244475 w 349250"/>
                  <a:gd name="connsiteY16" fmla="*/ 57150 h 390525"/>
                  <a:gd name="connsiteX17" fmla="*/ 240507 w 349250"/>
                  <a:gd name="connsiteY17" fmla="*/ 2381 h 390525"/>
                  <a:gd name="connsiteX18" fmla="*/ 3175 w 349250"/>
                  <a:gd name="connsiteY18" fmla="*/ 0 h 390525"/>
                  <a:gd name="connsiteX0" fmla="*/ 3175 w 350837"/>
                  <a:gd name="connsiteY0" fmla="*/ 0 h 390525"/>
                  <a:gd name="connsiteX1" fmla="*/ 0 w 350837"/>
                  <a:gd name="connsiteY1" fmla="*/ 50800 h 390525"/>
                  <a:gd name="connsiteX2" fmla="*/ 168275 w 350837"/>
                  <a:gd name="connsiteY2" fmla="*/ 50800 h 390525"/>
                  <a:gd name="connsiteX3" fmla="*/ 184150 w 350837"/>
                  <a:gd name="connsiteY3" fmla="*/ 85725 h 390525"/>
                  <a:gd name="connsiteX4" fmla="*/ 193675 w 350837"/>
                  <a:gd name="connsiteY4" fmla="*/ 117475 h 390525"/>
                  <a:gd name="connsiteX5" fmla="*/ 187325 w 350837"/>
                  <a:gd name="connsiteY5" fmla="*/ 139700 h 390525"/>
                  <a:gd name="connsiteX6" fmla="*/ 228600 w 350837"/>
                  <a:gd name="connsiteY6" fmla="*/ 190500 h 390525"/>
                  <a:gd name="connsiteX7" fmla="*/ 222250 w 350837"/>
                  <a:gd name="connsiteY7" fmla="*/ 222250 h 390525"/>
                  <a:gd name="connsiteX8" fmla="*/ 139700 w 350837"/>
                  <a:gd name="connsiteY8" fmla="*/ 231775 h 390525"/>
                  <a:gd name="connsiteX9" fmla="*/ 139700 w 350837"/>
                  <a:gd name="connsiteY9" fmla="*/ 390525 h 390525"/>
                  <a:gd name="connsiteX10" fmla="*/ 349250 w 350837"/>
                  <a:gd name="connsiteY10" fmla="*/ 387350 h 390525"/>
                  <a:gd name="connsiteX11" fmla="*/ 350837 w 350837"/>
                  <a:gd name="connsiteY11" fmla="*/ 233363 h 390525"/>
                  <a:gd name="connsiteX12" fmla="*/ 241300 w 350837"/>
                  <a:gd name="connsiteY12" fmla="*/ 222250 h 390525"/>
                  <a:gd name="connsiteX13" fmla="*/ 244475 w 350837"/>
                  <a:gd name="connsiteY13" fmla="*/ 174625 h 390525"/>
                  <a:gd name="connsiteX14" fmla="*/ 209550 w 350837"/>
                  <a:gd name="connsiteY14" fmla="*/ 139700 h 390525"/>
                  <a:gd name="connsiteX15" fmla="*/ 212725 w 350837"/>
                  <a:gd name="connsiteY15" fmla="*/ 57150 h 390525"/>
                  <a:gd name="connsiteX16" fmla="*/ 244475 w 350837"/>
                  <a:gd name="connsiteY16" fmla="*/ 57150 h 390525"/>
                  <a:gd name="connsiteX17" fmla="*/ 240507 w 350837"/>
                  <a:gd name="connsiteY17" fmla="*/ 2381 h 390525"/>
                  <a:gd name="connsiteX18" fmla="*/ 3175 w 350837"/>
                  <a:gd name="connsiteY18" fmla="*/ 0 h 390525"/>
                  <a:gd name="connsiteX0" fmla="*/ 3175 w 354012"/>
                  <a:gd name="connsiteY0" fmla="*/ 0 h 394494"/>
                  <a:gd name="connsiteX1" fmla="*/ 0 w 354012"/>
                  <a:gd name="connsiteY1" fmla="*/ 50800 h 394494"/>
                  <a:gd name="connsiteX2" fmla="*/ 168275 w 354012"/>
                  <a:gd name="connsiteY2" fmla="*/ 50800 h 394494"/>
                  <a:gd name="connsiteX3" fmla="*/ 184150 w 354012"/>
                  <a:gd name="connsiteY3" fmla="*/ 85725 h 394494"/>
                  <a:gd name="connsiteX4" fmla="*/ 193675 w 354012"/>
                  <a:gd name="connsiteY4" fmla="*/ 117475 h 394494"/>
                  <a:gd name="connsiteX5" fmla="*/ 187325 w 354012"/>
                  <a:gd name="connsiteY5" fmla="*/ 139700 h 394494"/>
                  <a:gd name="connsiteX6" fmla="*/ 228600 w 354012"/>
                  <a:gd name="connsiteY6" fmla="*/ 190500 h 394494"/>
                  <a:gd name="connsiteX7" fmla="*/ 222250 w 354012"/>
                  <a:gd name="connsiteY7" fmla="*/ 222250 h 394494"/>
                  <a:gd name="connsiteX8" fmla="*/ 139700 w 354012"/>
                  <a:gd name="connsiteY8" fmla="*/ 231775 h 394494"/>
                  <a:gd name="connsiteX9" fmla="*/ 139700 w 354012"/>
                  <a:gd name="connsiteY9" fmla="*/ 390525 h 394494"/>
                  <a:gd name="connsiteX10" fmla="*/ 354012 w 354012"/>
                  <a:gd name="connsiteY10" fmla="*/ 394494 h 394494"/>
                  <a:gd name="connsiteX11" fmla="*/ 350837 w 354012"/>
                  <a:gd name="connsiteY11" fmla="*/ 233363 h 394494"/>
                  <a:gd name="connsiteX12" fmla="*/ 241300 w 354012"/>
                  <a:gd name="connsiteY12" fmla="*/ 222250 h 394494"/>
                  <a:gd name="connsiteX13" fmla="*/ 244475 w 354012"/>
                  <a:gd name="connsiteY13" fmla="*/ 174625 h 394494"/>
                  <a:gd name="connsiteX14" fmla="*/ 209550 w 354012"/>
                  <a:gd name="connsiteY14" fmla="*/ 139700 h 394494"/>
                  <a:gd name="connsiteX15" fmla="*/ 212725 w 354012"/>
                  <a:gd name="connsiteY15" fmla="*/ 57150 h 394494"/>
                  <a:gd name="connsiteX16" fmla="*/ 244475 w 354012"/>
                  <a:gd name="connsiteY16" fmla="*/ 57150 h 394494"/>
                  <a:gd name="connsiteX17" fmla="*/ 240507 w 354012"/>
                  <a:gd name="connsiteY17" fmla="*/ 2381 h 394494"/>
                  <a:gd name="connsiteX18" fmla="*/ 3175 w 354012"/>
                  <a:gd name="connsiteY18" fmla="*/ 0 h 394494"/>
                  <a:gd name="connsiteX0" fmla="*/ 3175 w 354012"/>
                  <a:gd name="connsiteY0" fmla="*/ 0 h 394494"/>
                  <a:gd name="connsiteX1" fmla="*/ 0 w 354012"/>
                  <a:gd name="connsiteY1" fmla="*/ 50800 h 394494"/>
                  <a:gd name="connsiteX2" fmla="*/ 168275 w 354012"/>
                  <a:gd name="connsiteY2" fmla="*/ 50800 h 394494"/>
                  <a:gd name="connsiteX3" fmla="*/ 184150 w 354012"/>
                  <a:gd name="connsiteY3" fmla="*/ 85725 h 394494"/>
                  <a:gd name="connsiteX4" fmla="*/ 193675 w 354012"/>
                  <a:gd name="connsiteY4" fmla="*/ 117475 h 394494"/>
                  <a:gd name="connsiteX5" fmla="*/ 187325 w 354012"/>
                  <a:gd name="connsiteY5" fmla="*/ 139700 h 394494"/>
                  <a:gd name="connsiteX6" fmla="*/ 228600 w 354012"/>
                  <a:gd name="connsiteY6" fmla="*/ 190500 h 394494"/>
                  <a:gd name="connsiteX7" fmla="*/ 222250 w 354012"/>
                  <a:gd name="connsiteY7" fmla="*/ 222250 h 394494"/>
                  <a:gd name="connsiteX8" fmla="*/ 139700 w 354012"/>
                  <a:gd name="connsiteY8" fmla="*/ 231775 h 394494"/>
                  <a:gd name="connsiteX9" fmla="*/ 137318 w 354012"/>
                  <a:gd name="connsiteY9" fmla="*/ 392906 h 394494"/>
                  <a:gd name="connsiteX10" fmla="*/ 354012 w 354012"/>
                  <a:gd name="connsiteY10" fmla="*/ 394494 h 394494"/>
                  <a:gd name="connsiteX11" fmla="*/ 350837 w 354012"/>
                  <a:gd name="connsiteY11" fmla="*/ 233363 h 394494"/>
                  <a:gd name="connsiteX12" fmla="*/ 241300 w 354012"/>
                  <a:gd name="connsiteY12" fmla="*/ 222250 h 394494"/>
                  <a:gd name="connsiteX13" fmla="*/ 244475 w 354012"/>
                  <a:gd name="connsiteY13" fmla="*/ 174625 h 394494"/>
                  <a:gd name="connsiteX14" fmla="*/ 209550 w 354012"/>
                  <a:gd name="connsiteY14" fmla="*/ 139700 h 394494"/>
                  <a:gd name="connsiteX15" fmla="*/ 212725 w 354012"/>
                  <a:gd name="connsiteY15" fmla="*/ 57150 h 394494"/>
                  <a:gd name="connsiteX16" fmla="*/ 244475 w 354012"/>
                  <a:gd name="connsiteY16" fmla="*/ 57150 h 394494"/>
                  <a:gd name="connsiteX17" fmla="*/ 240507 w 354012"/>
                  <a:gd name="connsiteY17" fmla="*/ 2381 h 394494"/>
                  <a:gd name="connsiteX18" fmla="*/ 3175 w 354012"/>
                  <a:gd name="connsiteY18" fmla="*/ 0 h 394494"/>
                  <a:gd name="connsiteX0" fmla="*/ 3175 w 354012"/>
                  <a:gd name="connsiteY0" fmla="*/ 0 h 394494"/>
                  <a:gd name="connsiteX1" fmla="*/ 0 w 354012"/>
                  <a:gd name="connsiteY1" fmla="*/ 50800 h 394494"/>
                  <a:gd name="connsiteX2" fmla="*/ 168275 w 354012"/>
                  <a:gd name="connsiteY2" fmla="*/ 50800 h 394494"/>
                  <a:gd name="connsiteX3" fmla="*/ 184150 w 354012"/>
                  <a:gd name="connsiteY3" fmla="*/ 85725 h 394494"/>
                  <a:gd name="connsiteX4" fmla="*/ 193675 w 354012"/>
                  <a:gd name="connsiteY4" fmla="*/ 117475 h 394494"/>
                  <a:gd name="connsiteX5" fmla="*/ 187325 w 354012"/>
                  <a:gd name="connsiteY5" fmla="*/ 139700 h 394494"/>
                  <a:gd name="connsiteX6" fmla="*/ 228600 w 354012"/>
                  <a:gd name="connsiteY6" fmla="*/ 190500 h 394494"/>
                  <a:gd name="connsiteX7" fmla="*/ 222250 w 354012"/>
                  <a:gd name="connsiteY7" fmla="*/ 222250 h 394494"/>
                  <a:gd name="connsiteX8" fmla="*/ 139700 w 354012"/>
                  <a:gd name="connsiteY8" fmla="*/ 231775 h 394494"/>
                  <a:gd name="connsiteX9" fmla="*/ 137318 w 354012"/>
                  <a:gd name="connsiteY9" fmla="*/ 392906 h 394494"/>
                  <a:gd name="connsiteX10" fmla="*/ 354012 w 354012"/>
                  <a:gd name="connsiteY10" fmla="*/ 394494 h 394494"/>
                  <a:gd name="connsiteX11" fmla="*/ 350837 w 354012"/>
                  <a:gd name="connsiteY11" fmla="*/ 233363 h 394494"/>
                  <a:gd name="connsiteX12" fmla="*/ 241300 w 354012"/>
                  <a:gd name="connsiteY12" fmla="*/ 222250 h 394494"/>
                  <a:gd name="connsiteX13" fmla="*/ 244475 w 354012"/>
                  <a:gd name="connsiteY13" fmla="*/ 174625 h 394494"/>
                  <a:gd name="connsiteX14" fmla="*/ 209550 w 354012"/>
                  <a:gd name="connsiteY14" fmla="*/ 139700 h 394494"/>
                  <a:gd name="connsiteX15" fmla="*/ 212725 w 354012"/>
                  <a:gd name="connsiteY15" fmla="*/ 57150 h 394494"/>
                  <a:gd name="connsiteX16" fmla="*/ 244475 w 354012"/>
                  <a:gd name="connsiteY16" fmla="*/ 57150 h 394494"/>
                  <a:gd name="connsiteX17" fmla="*/ 238126 w 354012"/>
                  <a:gd name="connsiteY17" fmla="*/ 2381 h 394494"/>
                  <a:gd name="connsiteX18" fmla="*/ 3175 w 354012"/>
                  <a:gd name="connsiteY18" fmla="*/ 0 h 394494"/>
                  <a:gd name="connsiteX0" fmla="*/ 3175 w 354012"/>
                  <a:gd name="connsiteY0" fmla="*/ 0 h 394494"/>
                  <a:gd name="connsiteX1" fmla="*/ 0 w 354012"/>
                  <a:gd name="connsiteY1" fmla="*/ 50800 h 394494"/>
                  <a:gd name="connsiteX2" fmla="*/ 168275 w 354012"/>
                  <a:gd name="connsiteY2" fmla="*/ 50800 h 394494"/>
                  <a:gd name="connsiteX3" fmla="*/ 184150 w 354012"/>
                  <a:gd name="connsiteY3" fmla="*/ 85725 h 394494"/>
                  <a:gd name="connsiteX4" fmla="*/ 193675 w 354012"/>
                  <a:gd name="connsiteY4" fmla="*/ 117475 h 394494"/>
                  <a:gd name="connsiteX5" fmla="*/ 187325 w 354012"/>
                  <a:gd name="connsiteY5" fmla="*/ 139700 h 394494"/>
                  <a:gd name="connsiteX6" fmla="*/ 228600 w 354012"/>
                  <a:gd name="connsiteY6" fmla="*/ 190500 h 394494"/>
                  <a:gd name="connsiteX7" fmla="*/ 222250 w 354012"/>
                  <a:gd name="connsiteY7" fmla="*/ 222250 h 394494"/>
                  <a:gd name="connsiteX8" fmla="*/ 139700 w 354012"/>
                  <a:gd name="connsiteY8" fmla="*/ 231775 h 394494"/>
                  <a:gd name="connsiteX9" fmla="*/ 137318 w 354012"/>
                  <a:gd name="connsiteY9" fmla="*/ 392906 h 394494"/>
                  <a:gd name="connsiteX10" fmla="*/ 354012 w 354012"/>
                  <a:gd name="connsiteY10" fmla="*/ 394494 h 394494"/>
                  <a:gd name="connsiteX11" fmla="*/ 350837 w 354012"/>
                  <a:gd name="connsiteY11" fmla="*/ 233363 h 394494"/>
                  <a:gd name="connsiteX12" fmla="*/ 241300 w 354012"/>
                  <a:gd name="connsiteY12" fmla="*/ 222250 h 394494"/>
                  <a:gd name="connsiteX13" fmla="*/ 244475 w 354012"/>
                  <a:gd name="connsiteY13" fmla="*/ 174625 h 394494"/>
                  <a:gd name="connsiteX14" fmla="*/ 209550 w 354012"/>
                  <a:gd name="connsiteY14" fmla="*/ 139700 h 394494"/>
                  <a:gd name="connsiteX15" fmla="*/ 212725 w 354012"/>
                  <a:gd name="connsiteY15" fmla="*/ 57150 h 394494"/>
                  <a:gd name="connsiteX16" fmla="*/ 244475 w 354012"/>
                  <a:gd name="connsiteY16" fmla="*/ 57150 h 394494"/>
                  <a:gd name="connsiteX17" fmla="*/ 247651 w 354012"/>
                  <a:gd name="connsiteY17" fmla="*/ 2381 h 394494"/>
                  <a:gd name="connsiteX18" fmla="*/ 3175 w 354012"/>
                  <a:gd name="connsiteY18" fmla="*/ 0 h 394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4012" h="394494">
                    <a:moveTo>
                      <a:pt x="3175" y="0"/>
                    </a:moveTo>
                    <a:lnTo>
                      <a:pt x="0" y="50800"/>
                    </a:lnTo>
                    <a:lnTo>
                      <a:pt x="168275" y="50800"/>
                    </a:lnTo>
                    <a:lnTo>
                      <a:pt x="184150" y="85725"/>
                    </a:lnTo>
                    <a:lnTo>
                      <a:pt x="193675" y="117475"/>
                    </a:lnTo>
                    <a:lnTo>
                      <a:pt x="187325" y="139700"/>
                    </a:lnTo>
                    <a:lnTo>
                      <a:pt x="228600" y="190500"/>
                    </a:lnTo>
                    <a:lnTo>
                      <a:pt x="222250" y="222250"/>
                    </a:lnTo>
                    <a:lnTo>
                      <a:pt x="139700" y="231775"/>
                    </a:lnTo>
                    <a:lnTo>
                      <a:pt x="137318" y="392906"/>
                    </a:lnTo>
                    <a:lnTo>
                      <a:pt x="354012" y="394494"/>
                    </a:lnTo>
                    <a:cubicBezTo>
                      <a:pt x="352954" y="340784"/>
                      <a:pt x="351895" y="287073"/>
                      <a:pt x="350837" y="233363"/>
                    </a:cubicBezTo>
                    <a:lnTo>
                      <a:pt x="241300" y="222250"/>
                    </a:lnTo>
                    <a:lnTo>
                      <a:pt x="244475" y="174625"/>
                    </a:lnTo>
                    <a:lnTo>
                      <a:pt x="209550" y="139700"/>
                    </a:lnTo>
                    <a:lnTo>
                      <a:pt x="212725" y="57150"/>
                    </a:lnTo>
                    <a:lnTo>
                      <a:pt x="244475" y="57150"/>
                    </a:lnTo>
                    <a:lnTo>
                      <a:pt x="247651" y="2381"/>
                    </a:lnTo>
                    <a:lnTo>
                      <a:pt x="3175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44" name="Straight Arrow Connector 43"/>
              <p:cNvCxnSpPr/>
              <p:nvPr/>
            </p:nvCxnSpPr>
            <p:spPr>
              <a:xfrm>
                <a:off x="4430018" y="1504157"/>
                <a:ext cx="0" cy="144016"/>
              </a:xfrm>
              <a:prstGeom prst="straightConnector1">
                <a:avLst/>
              </a:prstGeom>
              <a:ln>
                <a:headEnd w="sm" len="lg"/>
                <a:tailEnd type="triangl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>
                <a:off x="4430018" y="2065115"/>
                <a:ext cx="0" cy="144016"/>
              </a:xfrm>
              <a:prstGeom prst="straightConnector1">
                <a:avLst/>
              </a:prstGeom>
              <a:ln>
                <a:headEnd w="sm" len="lg"/>
                <a:tailEnd type="triangl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>
              <a:xfrm>
                <a:off x="2411760" y="1412776"/>
                <a:ext cx="1146522" cy="0"/>
              </a:xfrm>
              <a:prstGeom prst="straightConnector1">
                <a:avLst/>
              </a:prstGeom>
              <a:ln>
                <a:tailEnd type="triangl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8" name="Rectangle 47"/>
              <p:cNvSpPr/>
              <p:nvPr/>
            </p:nvSpPr>
            <p:spPr>
              <a:xfrm>
                <a:off x="1567780" y="1648175"/>
                <a:ext cx="897406" cy="570799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1585877" y="1059508"/>
                <a:ext cx="813332" cy="425276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Freeform 48"/>
              <p:cNvSpPr/>
              <p:nvPr/>
            </p:nvSpPr>
            <p:spPr>
              <a:xfrm>
                <a:off x="1619672" y="1093295"/>
                <a:ext cx="133350" cy="73025"/>
              </a:xfrm>
              <a:custGeom>
                <a:avLst/>
                <a:gdLst>
                  <a:gd name="connsiteX0" fmla="*/ 50800 w 133350"/>
                  <a:gd name="connsiteY0" fmla="*/ 0 h 73025"/>
                  <a:gd name="connsiteX1" fmla="*/ 0 w 133350"/>
                  <a:gd name="connsiteY1" fmla="*/ 44450 h 73025"/>
                  <a:gd name="connsiteX2" fmla="*/ 44450 w 133350"/>
                  <a:gd name="connsiteY2" fmla="*/ 73025 h 73025"/>
                  <a:gd name="connsiteX3" fmla="*/ 133350 w 133350"/>
                  <a:gd name="connsiteY3" fmla="*/ 25400 h 73025"/>
                  <a:gd name="connsiteX4" fmla="*/ 50800 w 133350"/>
                  <a:gd name="connsiteY4" fmla="*/ 0 h 73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350" h="73025">
                    <a:moveTo>
                      <a:pt x="50800" y="0"/>
                    </a:moveTo>
                    <a:lnTo>
                      <a:pt x="0" y="44450"/>
                    </a:lnTo>
                    <a:lnTo>
                      <a:pt x="44450" y="73025"/>
                    </a:lnTo>
                    <a:lnTo>
                      <a:pt x="133350" y="25400"/>
                    </a:lnTo>
                    <a:lnTo>
                      <a:pt x="50800" y="0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white"/>
                  </a:solidFill>
                </a:endParaRPr>
              </a:p>
            </p:txBody>
          </p:sp>
          <p:sp>
            <p:nvSpPr>
              <p:cNvPr id="50" name="Freeform 49"/>
              <p:cNvSpPr/>
              <p:nvPr/>
            </p:nvSpPr>
            <p:spPr>
              <a:xfrm>
                <a:off x="1816522" y="1125045"/>
                <a:ext cx="174625" cy="104775"/>
              </a:xfrm>
              <a:custGeom>
                <a:avLst/>
                <a:gdLst>
                  <a:gd name="connsiteX0" fmla="*/ 0 w 174625"/>
                  <a:gd name="connsiteY0" fmla="*/ 0 h 104775"/>
                  <a:gd name="connsiteX1" fmla="*/ 22225 w 174625"/>
                  <a:gd name="connsiteY1" fmla="*/ 53975 h 104775"/>
                  <a:gd name="connsiteX2" fmla="*/ 31750 w 174625"/>
                  <a:gd name="connsiteY2" fmla="*/ 95250 h 104775"/>
                  <a:gd name="connsiteX3" fmla="*/ 66675 w 174625"/>
                  <a:gd name="connsiteY3" fmla="*/ 104775 h 104775"/>
                  <a:gd name="connsiteX4" fmla="*/ 152400 w 174625"/>
                  <a:gd name="connsiteY4" fmla="*/ 69850 h 104775"/>
                  <a:gd name="connsiteX5" fmla="*/ 174625 w 174625"/>
                  <a:gd name="connsiteY5" fmla="*/ 57150 h 104775"/>
                  <a:gd name="connsiteX6" fmla="*/ 0 w 174625"/>
                  <a:gd name="connsiteY6" fmla="*/ 0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4625" h="104775">
                    <a:moveTo>
                      <a:pt x="0" y="0"/>
                    </a:moveTo>
                    <a:lnTo>
                      <a:pt x="22225" y="53975"/>
                    </a:lnTo>
                    <a:lnTo>
                      <a:pt x="31750" y="95250"/>
                    </a:lnTo>
                    <a:lnTo>
                      <a:pt x="66675" y="104775"/>
                    </a:lnTo>
                    <a:lnTo>
                      <a:pt x="152400" y="69850"/>
                    </a:lnTo>
                    <a:lnTo>
                      <a:pt x="174625" y="571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Freeform 50"/>
              <p:cNvSpPr/>
              <p:nvPr/>
            </p:nvSpPr>
            <p:spPr>
              <a:xfrm>
                <a:off x="1943522" y="1096470"/>
                <a:ext cx="161925" cy="44450"/>
              </a:xfrm>
              <a:custGeom>
                <a:avLst/>
                <a:gdLst>
                  <a:gd name="connsiteX0" fmla="*/ 161925 w 161925"/>
                  <a:gd name="connsiteY0" fmla="*/ 0 h 44450"/>
                  <a:gd name="connsiteX1" fmla="*/ 88900 w 161925"/>
                  <a:gd name="connsiteY1" fmla="*/ 44450 h 44450"/>
                  <a:gd name="connsiteX2" fmla="*/ 0 w 161925"/>
                  <a:gd name="connsiteY2" fmla="*/ 28575 h 44450"/>
                  <a:gd name="connsiteX3" fmla="*/ 25400 w 161925"/>
                  <a:gd name="connsiteY3" fmla="*/ 12700 h 44450"/>
                  <a:gd name="connsiteX4" fmla="*/ 161925 w 161925"/>
                  <a:gd name="connsiteY4" fmla="*/ 0 h 4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925" h="44450">
                    <a:moveTo>
                      <a:pt x="161925" y="0"/>
                    </a:moveTo>
                    <a:lnTo>
                      <a:pt x="88900" y="44450"/>
                    </a:lnTo>
                    <a:lnTo>
                      <a:pt x="0" y="28575"/>
                    </a:lnTo>
                    <a:lnTo>
                      <a:pt x="25400" y="12700"/>
                    </a:lnTo>
                    <a:lnTo>
                      <a:pt x="161925" y="0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white"/>
                  </a:solidFill>
                </a:endParaRPr>
              </a:p>
            </p:txBody>
          </p:sp>
          <p:sp>
            <p:nvSpPr>
              <p:cNvPr id="52" name="Freeform 51"/>
              <p:cNvSpPr/>
              <p:nvPr/>
            </p:nvSpPr>
            <p:spPr>
              <a:xfrm>
                <a:off x="2254672" y="1086945"/>
                <a:ext cx="98425" cy="127000"/>
              </a:xfrm>
              <a:custGeom>
                <a:avLst/>
                <a:gdLst>
                  <a:gd name="connsiteX0" fmla="*/ 98425 w 98425"/>
                  <a:gd name="connsiteY0" fmla="*/ 0 h 127000"/>
                  <a:gd name="connsiteX1" fmla="*/ 12700 w 98425"/>
                  <a:gd name="connsiteY1" fmla="*/ 31750 h 127000"/>
                  <a:gd name="connsiteX2" fmla="*/ 0 w 98425"/>
                  <a:gd name="connsiteY2" fmla="*/ 63500 h 127000"/>
                  <a:gd name="connsiteX3" fmla="*/ 82550 w 98425"/>
                  <a:gd name="connsiteY3" fmla="*/ 127000 h 127000"/>
                  <a:gd name="connsiteX4" fmla="*/ 98425 w 98425"/>
                  <a:gd name="connsiteY4" fmla="*/ 0 h 127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425" h="127000">
                    <a:moveTo>
                      <a:pt x="98425" y="0"/>
                    </a:moveTo>
                    <a:lnTo>
                      <a:pt x="12700" y="31750"/>
                    </a:lnTo>
                    <a:lnTo>
                      <a:pt x="0" y="63500"/>
                    </a:lnTo>
                    <a:lnTo>
                      <a:pt x="82550" y="127000"/>
                    </a:lnTo>
                    <a:lnTo>
                      <a:pt x="98425" y="0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white"/>
                  </a:solidFill>
                </a:endParaRPr>
              </a:p>
            </p:txBody>
          </p:sp>
          <p:sp>
            <p:nvSpPr>
              <p:cNvPr id="53" name="Freeform 52"/>
              <p:cNvSpPr/>
              <p:nvPr/>
            </p:nvSpPr>
            <p:spPr>
              <a:xfrm>
                <a:off x="1629197" y="1344120"/>
                <a:ext cx="133350" cy="92075"/>
              </a:xfrm>
              <a:custGeom>
                <a:avLst/>
                <a:gdLst>
                  <a:gd name="connsiteX0" fmla="*/ 82550 w 133350"/>
                  <a:gd name="connsiteY0" fmla="*/ 0 h 92075"/>
                  <a:gd name="connsiteX1" fmla="*/ 0 w 133350"/>
                  <a:gd name="connsiteY1" fmla="*/ 66675 h 92075"/>
                  <a:gd name="connsiteX2" fmla="*/ 19050 w 133350"/>
                  <a:gd name="connsiteY2" fmla="*/ 92075 h 92075"/>
                  <a:gd name="connsiteX3" fmla="*/ 133350 w 133350"/>
                  <a:gd name="connsiteY3" fmla="*/ 88900 h 92075"/>
                  <a:gd name="connsiteX4" fmla="*/ 117475 w 133350"/>
                  <a:gd name="connsiteY4" fmla="*/ 63500 h 92075"/>
                  <a:gd name="connsiteX5" fmla="*/ 82550 w 133350"/>
                  <a:gd name="connsiteY5" fmla="*/ 0 h 92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350" h="92075">
                    <a:moveTo>
                      <a:pt x="82550" y="0"/>
                    </a:moveTo>
                    <a:lnTo>
                      <a:pt x="0" y="66675"/>
                    </a:lnTo>
                    <a:lnTo>
                      <a:pt x="19050" y="92075"/>
                    </a:lnTo>
                    <a:lnTo>
                      <a:pt x="133350" y="88900"/>
                    </a:lnTo>
                    <a:lnTo>
                      <a:pt x="117475" y="63500"/>
                    </a:lnTo>
                    <a:lnTo>
                      <a:pt x="82550" y="0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Freeform 53"/>
              <p:cNvSpPr/>
              <p:nvPr/>
            </p:nvSpPr>
            <p:spPr>
              <a:xfrm>
                <a:off x="2248322" y="1325070"/>
                <a:ext cx="130175" cy="111125"/>
              </a:xfrm>
              <a:custGeom>
                <a:avLst/>
                <a:gdLst>
                  <a:gd name="connsiteX0" fmla="*/ 73025 w 130175"/>
                  <a:gd name="connsiteY0" fmla="*/ 0 h 111125"/>
                  <a:gd name="connsiteX1" fmla="*/ 0 w 130175"/>
                  <a:gd name="connsiteY1" fmla="*/ 98425 h 111125"/>
                  <a:gd name="connsiteX2" fmla="*/ 101600 w 130175"/>
                  <a:gd name="connsiteY2" fmla="*/ 111125 h 111125"/>
                  <a:gd name="connsiteX3" fmla="*/ 130175 w 130175"/>
                  <a:gd name="connsiteY3" fmla="*/ 63500 h 111125"/>
                  <a:gd name="connsiteX4" fmla="*/ 73025 w 130175"/>
                  <a:gd name="connsiteY4" fmla="*/ 0 h 111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175" h="111125">
                    <a:moveTo>
                      <a:pt x="73025" y="0"/>
                    </a:moveTo>
                    <a:lnTo>
                      <a:pt x="0" y="98425"/>
                    </a:lnTo>
                    <a:lnTo>
                      <a:pt x="101600" y="111125"/>
                    </a:lnTo>
                    <a:lnTo>
                      <a:pt x="130175" y="63500"/>
                    </a:lnTo>
                    <a:lnTo>
                      <a:pt x="73025" y="0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Freeform 54"/>
              <p:cNvSpPr/>
              <p:nvPr/>
            </p:nvSpPr>
            <p:spPr>
              <a:xfrm>
                <a:off x="2026072" y="1372695"/>
                <a:ext cx="161925" cy="82550"/>
              </a:xfrm>
              <a:custGeom>
                <a:avLst/>
                <a:gdLst>
                  <a:gd name="connsiteX0" fmla="*/ 161925 w 161925"/>
                  <a:gd name="connsiteY0" fmla="*/ 19050 h 82550"/>
                  <a:gd name="connsiteX1" fmla="*/ 111125 w 161925"/>
                  <a:gd name="connsiteY1" fmla="*/ 0 h 82550"/>
                  <a:gd name="connsiteX2" fmla="*/ 0 w 161925"/>
                  <a:gd name="connsiteY2" fmla="*/ 82550 h 82550"/>
                  <a:gd name="connsiteX3" fmla="*/ 127000 w 161925"/>
                  <a:gd name="connsiteY3" fmla="*/ 82550 h 82550"/>
                  <a:gd name="connsiteX4" fmla="*/ 161925 w 161925"/>
                  <a:gd name="connsiteY4" fmla="*/ 19050 h 82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925" h="82550">
                    <a:moveTo>
                      <a:pt x="161925" y="19050"/>
                    </a:moveTo>
                    <a:lnTo>
                      <a:pt x="111125" y="0"/>
                    </a:lnTo>
                    <a:lnTo>
                      <a:pt x="0" y="82550"/>
                    </a:lnTo>
                    <a:lnTo>
                      <a:pt x="127000" y="82550"/>
                    </a:lnTo>
                    <a:lnTo>
                      <a:pt x="161925" y="19050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Freeform 55"/>
              <p:cNvSpPr/>
              <p:nvPr/>
            </p:nvSpPr>
            <p:spPr>
              <a:xfrm>
                <a:off x="1880022" y="1369520"/>
                <a:ext cx="114300" cy="76200"/>
              </a:xfrm>
              <a:custGeom>
                <a:avLst/>
                <a:gdLst>
                  <a:gd name="connsiteX0" fmla="*/ 63500 w 114300"/>
                  <a:gd name="connsiteY0" fmla="*/ 0 h 76200"/>
                  <a:gd name="connsiteX1" fmla="*/ 114300 w 114300"/>
                  <a:gd name="connsiteY1" fmla="*/ 66675 h 76200"/>
                  <a:gd name="connsiteX2" fmla="*/ 38100 w 114300"/>
                  <a:gd name="connsiteY2" fmla="*/ 76200 h 76200"/>
                  <a:gd name="connsiteX3" fmla="*/ 0 w 114300"/>
                  <a:gd name="connsiteY3" fmla="*/ 44450 h 76200"/>
                  <a:gd name="connsiteX4" fmla="*/ 63500 w 114300"/>
                  <a:gd name="connsiteY4" fmla="*/ 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300" h="76200">
                    <a:moveTo>
                      <a:pt x="63500" y="0"/>
                    </a:moveTo>
                    <a:lnTo>
                      <a:pt x="114300" y="66675"/>
                    </a:lnTo>
                    <a:lnTo>
                      <a:pt x="38100" y="76200"/>
                    </a:lnTo>
                    <a:lnTo>
                      <a:pt x="0" y="44450"/>
                    </a:lnTo>
                    <a:lnTo>
                      <a:pt x="63500" y="0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Freeform 56"/>
              <p:cNvSpPr/>
              <p:nvPr/>
            </p:nvSpPr>
            <p:spPr>
              <a:xfrm>
                <a:off x="2108622" y="1109170"/>
                <a:ext cx="104775" cy="114300"/>
              </a:xfrm>
              <a:custGeom>
                <a:avLst/>
                <a:gdLst>
                  <a:gd name="connsiteX0" fmla="*/ 22225 w 104775"/>
                  <a:gd name="connsiteY0" fmla="*/ 0 h 114300"/>
                  <a:gd name="connsiteX1" fmla="*/ 104775 w 104775"/>
                  <a:gd name="connsiteY1" fmla="*/ 95250 h 114300"/>
                  <a:gd name="connsiteX2" fmla="*/ 25400 w 104775"/>
                  <a:gd name="connsiteY2" fmla="*/ 114300 h 114300"/>
                  <a:gd name="connsiteX3" fmla="*/ 0 w 104775"/>
                  <a:gd name="connsiteY3" fmla="*/ 82550 h 114300"/>
                  <a:gd name="connsiteX4" fmla="*/ 22225 w 104775"/>
                  <a:gd name="connsiteY4" fmla="*/ 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75" h="114300">
                    <a:moveTo>
                      <a:pt x="22225" y="0"/>
                    </a:moveTo>
                    <a:lnTo>
                      <a:pt x="104775" y="95250"/>
                    </a:lnTo>
                    <a:lnTo>
                      <a:pt x="25400" y="114300"/>
                    </a:lnTo>
                    <a:lnTo>
                      <a:pt x="0" y="82550"/>
                    </a:lnTo>
                    <a:lnTo>
                      <a:pt x="22225" y="0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Freeform 57"/>
              <p:cNvSpPr/>
              <p:nvPr/>
            </p:nvSpPr>
            <p:spPr>
              <a:xfrm>
                <a:off x="1778422" y="1258394"/>
                <a:ext cx="130174" cy="183643"/>
              </a:xfrm>
              <a:custGeom>
                <a:avLst/>
                <a:gdLst>
                  <a:gd name="connsiteX0" fmla="*/ 130175 w 130175"/>
                  <a:gd name="connsiteY0" fmla="*/ 47625 h 180975"/>
                  <a:gd name="connsiteX1" fmla="*/ 44450 w 130175"/>
                  <a:gd name="connsiteY1" fmla="*/ 180975 h 180975"/>
                  <a:gd name="connsiteX2" fmla="*/ 3175 w 130175"/>
                  <a:gd name="connsiteY2" fmla="*/ 130175 h 180975"/>
                  <a:gd name="connsiteX3" fmla="*/ 22225 w 130175"/>
                  <a:gd name="connsiteY3" fmla="*/ 88900 h 180975"/>
                  <a:gd name="connsiteX4" fmla="*/ 0 w 130175"/>
                  <a:gd name="connsiteY4" fmla="*/ 3175 h 180975"/>
                  <a:gd name="connsiteX5" fmla="*/ 63500 w 130175"/>
                  <a:gd name="connsiteY5" fmla="*/ 0 h 180975"/>
                  <a:gd name="connsiteX6" fmla="*/ 130175 w 130175"/>
                  <a:gd name="connsiteY6" fmla="*/ 4762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175" h="180975">
                    <a:moveTo>
                      <a:pt x="130175" y="47625"/>
                    </a:moveTo>
                    <a:lnTo>
                      <a:pt x="44450" y="180975"/>
                    </a:lnTo>
                    <a:lnTo>
                      <a:pt x="3175" y="130175"/>
                    </a:lnTo>
                    <a:lnTo>
                      <a:pt x="22225" y="88900"/>
                    </a:lnTo>
                    <a:lnTo>
                      <a:pt x="0" y="3175"/>
                    </a:lnTo>
                    <a:lnTo>
                      <a:pt x="63500" y="0"/>
                    </a:lnTo>
                    <a:lnTo>
                      <a:pt x="130175" y="47625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r-TR" sz="100" dirty="0" err="1">
                    <a:solidFill>
                      <a:prstClr val="white"/>
                    </a:solidFill>
                  </a:rPr>
                  <a:t>Ca</a:t>
                </a:r>
                <a:endParaRPr lang="tr-TR" sz="788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Freeform 58"/>
              <p:cNvSpPr/>
              <p:nvPr/>
            </p:nvSpPr>
            <p:spPr>
              <a:xfrm>
                <a:off x="1657772" y="1156795"/>
                <a:ext cx="98425" cy="142875"/>
              </a:xfrm>
              <a:custGeom>
                <a:avLst/>
                <a:gdLst>
                  <a:gd name="connsiteX0" fmla="*/ 98425 w 98425"/>
                  <a:gd name="connsiteY0" fmla="*/ 0 h 142875"/>
                  <a:gd name="connsiteX1" fmla="*/ 0 w 98425"/>
                  <a:gd name="connsiteY1" fmla="*/ 69850 h 142875"/>
                  <a:gd name="connsiteX2" fmla="*/ 12700 w 98425"/>
                  <a:gd name="connsiteY2" fmla="*/ 101600 h 142875"/>
                  <a:gd name="connsiteX3" fmla="*/ 6350 w 98425"/>
                  <a:gd name="connsiteY3" fmla="*/ 142875 h 142875"/>
                  <a:gd name="connsiteX4" fmla="*/ 88900 w 98425"/>
                  <a:gd name="connsiteY4" fmla="*/ 117475 h 142875"/>
                  <a:gd name="connsiteX5" fmla="*/ 98425 w 98425"/>
                  <a:gd name="connsiteY5" fmla="*/ 0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425" h="142875">
                    <a:moveTo>
                      <a:pt x="98425" y="0"/>
                    </a:moveTo>
                    <a:lnTo>
                      <a:pt x="0" y="69850"/>
                    </a:lnTo>
                    <a:lnTo>
                      <a:pt x="12700" y="101600"/>
                    </a:lnTo>
                    <a:lnTo>
                      <a:pt x="6350" y="142875"/>
                    </a:lnTo>
                    <a:lnTo>
                      <a:pt x="88900" y="117475"/>
                    </a:lnTo>
                    <a:lnTo>
                      <a:pt x="98425" y="0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Freeform 59"/>
              <p:cNvSpPr/>
              <p:nvPr/>
            </p:nvSpPr>
            <p:spPr>
              <a:xfrm>
                <a:off x="1972097" y="1248870"/>
                <a:ext cx="111125" cy="111125"/>
              </a:xfrm>
              <a:custGeom>
                <a:avLst/>
                <a:gdLst>
                  <a:gd name="connsiteX0" fmla="*/ 19050 w 111125"/>
                  <a:gd name="connsiteY0" fmla="*/ 111125 h 111125"/>
                  <a:gd name="connsiteX1" fmla="*/ 19050 w 111125"/>
                  <a:gd name="connsiteY1" fmla="*/ 111125 h 111125"/>
                  <a:gd name="connsiteX2" fmla="*/ 111125 w 111125"/>
                  <a:gd name="connsiteY2" fmla="*/ 76200 h 111125"/>
                  <a:gd name="connsiteX3" fmla="*/ 95250 w 111125"/>
                  <a:gd name="connsiteY3" fmla="*/ 0 h 111125"/>
                  <a:gd name="connsiteX4" fmla="*/ 6350 w 111125"/>
                  <a:gd name="connsiteY4" fmla="*/ 41275 h 111125"/>
                  <a:gd name="connsiteX5" fmla="*/ 0 w 111125"/>
                  <a:gd name="connsiteY5" fmla="*/ 63500 h 111125"/>
                  <a:gd name="connsiteX6" fmla="*/ 19050 w 111125"/>
                  <a:gd name="connsiteY6" fmla="*/ 111125 h 111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1125" h="111125">
                    <a:moveTo>
                      <a:pt x="19050" y="111125"/>
                    </a:moveTo>
                    <a:lnTo>
                      <a:pt x="19050" y="111125"/>
                    </a:lnTo>
                    <a:lnTo>
                      <a:pt x="111125" y="76200"/>
                    </a:lnTo>
                    <a:lnTo>
                      <a:pt x="95250" y="0"/>
                    </a:lnTo>
                    <a:lnTo>
                      <a:pt x="6350" y="41275"/>
                    </a:lnTo>
                    <a:lnTo>
                      <a:pt x="0" y="63500"/>
                    </a:lnTo>
                    <a:lnTo>
                      <a:pt x="19050" y="111125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Freeform 60"/>
              <p:cNvSpPr/>
              <p:nvPr/>
            </p:nvSpPr>
            <p:spPr>
              <a:xfrm>
                <a:off x="2149897" y="1229820"/>
                <a:ext cx="98425" cy="114300"/>
              </a:xfrm>
              <a:custGeom>
                <a:avLst/>
                <a:gdLst>
                  <a:gd name="connsiteX0" fmla="*/ 0 w 98425"/>
                  <a:gd name="connsiteY0" fmla="*/ 114300 h 114300"/>
                  <a:gd name="connsiteX1" fmla="*/ 95250 w 98425"/>
                  <a:gd name="connsiteY1" fmla="*/ 92075 h 114300"/>
                  <a:gd name="connsiteX2" fmla="*/ 98425 w 98425"/>
                  <a:gd name="connsiteY2" fmla="*/ 0 h 114300"/>
                  <a:gd name="connsiteX3" fmla="*/ 25400 w 98425"/>
                  <a:gd name="connsiteY3" fmla="*/ 53975 h 114300"/>
                  <a:gd name="connsiteX4" fmla="*/ 0 w 98425"/>
                  <a:gd name="connsiteY4" fmla="*/ 11430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425" h="114300">
                    <a:moveTo>
                      <a:pt x="0" y="114300"/>
                    </a:moveTo>
                    <a:lnTo>
                      <a:pt x="95250" y="92075"/>
                    </a:lnTo>
                    <a:lnTo>
                      <a:pt x="98425" y="0"/>
                    </a:lnTo>
                    <a:lnTo>
                      <a:pt x="25400" y="53975"/>
                    </a:lnTo>
                    <a:lnTo>
                      <a:pt x="0" y="114300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3" name="Straight Arrow Connector 62"/>
              <p:cNvCxnSpPr/>
              <p:nvPr/>
            </p:nvCxnSpPr>
            <p:spPr>
              <a:xfrm flipV="1">
                <a:off x="1992543" y="1484783"/>
                <a:ext cx="1779" cy="175742"/>
              </a:xfrm>
              <a:prstGeom prst="straightConnector1">
                <a:avLst/>
              </a:prstGeom>
              <a:ln>
                <a:headEnd w="sm" len="lg"/>
                <a:tailEnd type="triangl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5" name="Rectangle 64"/>
              <p:cNvSpPr/>
              <p:nvPr/>
            </p:nvSpPr>
            <p:spPr>
              <a:xfrm>
                <a:off x="1764556" y="1665411"/>
                <a:ext cx="406666" cy="45719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Freeform 66"/>
              <p:cNvSpPr/>
              <p:nvPr/>
            </p:nvSpPr>
            <p:spPr>
              <a:xfrm>
                <a:off x="1626394" y="1974056"/>
                <a:ext cx="233362" cy="95250"/>
              </a:xfrm>
              <a:custGeom>
                <a:avLst/>
                <a:gdLst>
                  <a:gd name="connsiteX0" fmla="*/ 80962 w 233362"/>
                  <a:gd name="connsiteY0" fmla="*/ 0 h 95250"/>
                  <a:gd name="connsiteX1" fmla="*/ 0 w 233362"/>
                  <a:gd name="connsiteY1" fmla="*/ 52388 h 95250"/>
                  <a:gd name="connsiteX2" fmla="*/ 59531 w 233362"/>
                  <a:gd name="connsiteY2" fmla="*/ 95250 h 95250"/>
                  <a:gd name="connsiteX3" fmla="*/ 126206 w 233362"/>
                  <a:gd name="connsiteY3" fmla="*/ 90488 h 95250"/>
                  <a:gd name="connsiteX4" fmla="*/ 183356 w 233362"/>
                  <a:gd name="connsiteY4" fmla="*/ 83344 h 95250"/>
                  <a:gd name="connsiteX5" fmla="*/ 233362 w 233362"/>
                  <a:gd name="connsiteY5" fmla="*/ 42863 h 95250"/>
                  <a:gd name="connsiteX6" fmla="*/ 150019 w 233362"/>
                  <a:gd name="connsiteY6" fmla="*/ 28575 h 95250"/>
                  <a:gd name="connsiteX7" fmla="*/ 80962 w 233362"/>
                  <a:gd name="connsiteY7" fmla="*/ 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3362" h="95250">
                    <a:moveTo>
                      <a:pt x="80962" y="0"/>
                    </a:moveTo>
                    <a:lnTo>
                      <a:pt x="0" y="52388"/>
                    </a:lnTo>
                    <a:lnTo>
                      <a:pt x="59531" y="95250"/>
                    </a:lnTo>
                    <a:lnTo>
                      <a:pt x="126206" y="90488"/>
                    </a:lnTo>
                    <a:lnTo>
                      <a:pt x="183356" y="83344"/>
                    </a:lnTo>
                    <a:lnTo>
                      <a:pt x="233362" y="42863"/>
                    </a:lnTo>
                    <a:lnTo>
                      <a:pt x="150019" y="28575"/>
                    </a:lnTo>
                    <a:lnTo>
                      <a:pt x="80962" y="0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Freeform 67"/>
              <p:cNvSpPr/>
              <p:nvPr/>
            </p:nvSpPr>
            <p:spPr>
              <a:xfrm>
                <a:off x="1933575" y="1933575"/>
                <a:ext cx="273844" cy="140494"/>
              </a:xfrm>
              <a:custGeom>
                <a:avLst/>
                <a:gdLst>
                  <a:gd name="connsiteX0" fmla="*/ 47625 w 273844"/>
                  <a:gd name="connsiteY0" fmla="*/ 21431 h 140494"/>
                  <a:gd name="connsiteX1" fmla="*/ 102394 w 273844"/>
                  <a:gd name="connsiteY1" fmla="*/ 0 h 140494"/>
                  <a:gd name="connsiteX2" fmla="*/ 138113 w 273844"/>
                  <a:gd name="connsiteY2" fmla="*/ 26194 h 140494"/>
                  <a:gd name="connsiteX3" fmla="*/ 166688 w 273844"/>
                  <a:gd name="connsiteY3" fmla="*/ 59531 h 140494"/>
                  <a:gd name="connsiteX4" fmla="*/ 254794 w 273844"/>
                  <a:gd name="connsiteY4" fmla="*/ 71438 h 140494"/>
                  <a:gd name="connsiteX5" fmla="*/ 273844 w 273844"/>
                  <a:gd name="connsiteY5" fmla="*/ 121444 h 140494"/>
                  <a:gd name="connsiteX6" fmla="*/ 216694 w 273844"/>
                  <a:gd name="connsiteY6" fmla="*/ 140494 h 140494"/>
                  <a:gd name="connsiteX7" fmla="*/ 159544 w 273844"/>
                  <a:gd name="connsiteY7" fmla="*/ 109538 h 140494"/>
                  <a:gd name="connsiteX8" fmla="*/ 83344 w 273844"/>
                  <a:gd name="connsiteY8" fmla="*/ 126206 h 140494"/>
                  <a:gd name="connsiteX9" fmla="*/ 23813 w 273844"/>
                  <a:gd name="connsiteY9" fmla="*/ 123825 h 140494"/>
                  <a:gd name="connsiteX10" fmla="*/ 0 w 273844"/>
                  <a:gd name="connsiteY10" fmla="*/ 85725 h 140494"/>
                  <a:gd name="connsiteX11" fmla="*/ 47625 w 273844"/>
                  <a:gd name="connsiteY11" fmla="*/ 21431 h 140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3844" h="140494">
                    <a:moveTo>
                      <a:pt x="47625" y="21431"/>
                    </a:moveTo>
                    <a:lnTo>
                      <a:pt x="102394" y="0"/>
                    </a:lnTo>
                    <a:lnTo>
                      <a:pt x="138113" y="26194"/>
                    </a:lnTo>
                    <a:lnTo>
                      <a:pt x="166688" y="59531"/>
                    </a:lnTo>
                    <a:lnTo>
                      <a:pt x="254794" y="71438"/>
                    </a:lnTo>
                    <a:lnTo>
                      <a:pt x="273844" y="121444"/>
                    </a:lnTo>
                    <a:lnTo>
                      <a:pt x="216694" y="140494"/>
                    </a:lnTo>
                    <a:lnTo>
                      <a:pt x="159544" y="109538"/>
                    </a:lnTo>
                    <a:lnTo>
                      <a:pt x="83344" y="126206"/>
                    </a:lnTo>
                    <a:lnTo>
                      <a:pt x="23813" y="123825"/>
                    </a:lnTo>
                    <a:lnTo>
                      <a:pt x="0" y="85725"/>
                    </a:lnTo>
                    <a:lnTo>
                      <a:pt x="47625" y="21431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white"/>
                  </a:solidFill>
                </a:endParaRPr>
              </a:p>
            </p:txBody>
          </p:sp>
          <p:sp>
            <p:nvSpPr>
              <p:cNvPr id="69" name="Freeform 68"/>
              <p:cNvSpPr/>
              <p:nvPr/>
            </p:nvSpPr>
            <p:spPr>
              <a:xfrm>
                <a:off x="2219325" y="1747838"/>
                <a:ext cx="116681" cy="123825"/>
              </a:xfrm>
              <a:custGeom>
                <a:avLst/>
                <a:gdLst>
                  <a:gd name="connsiteX0" fmla="*/ 64294 w 116681"/>
                  <a:gd name="connsiteY0" fmla="*/ 0 h 123825"/>
                  <a:gd name="connsiteX1" fmla="*/ 0 w 116681"/>
                  <a:gd name="connsiteY1" fmla="*/ 76200 h 123825"/>
                  <a:gd name="connsiteX2" fmla="*/ 66675 w 116681"/>
                  <a:gd name="connsiteY2" fmla="*/ 123825 h 123825"/>
                  <a:gd name="connsiteX3" fmla="*/ 116681 w 116681"/>
                  <a:gd name="connsiteY3" fmla="*/ 64293 h 123825"/>
                  <a:gd name="connsiteX4" fmla="*/ 64294 w 116681"/>
                  <a:gd name="connsiteY4" fmla="*/ 0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681" h="123825">
                    <a:moveTo>
                      <a:pt x="64294" y="0"/>
                    </a:moveTo>
                    <a:lnTo>
                      <a:pt x="0" y="76200"/>
                    </a:lnTo>
                    <a:lnTo>
                      <a:pt x="66675" y="123825"/>
                    </a:lnTo>
                    <a:lnTo>
                      <a:pt x="116681" y="64293"/>
                    </a:lnTo>
                    <a:lnTo>
                      <a:pt x="64294" y="0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Freeform 69"/>
              <p:cNvSpPr/>
              <p:nvPr/>
            </p:nvSpPr>
            <p:spPr>
              <a:xfrm>
                <a:off x="1943100" y="1721644"/>
                <a:ext cx="240506" cy="207169"/>
              </a:xfrm>
              <a:custGeom>
                <a:avLst/>
                <a:gdLst>
                  <a:gd name="connsiteX0" fmla="*/ 185738 w 240506"/>
                  <a:gd name="connsiteY0" fmla="*/ 80962 h 207169"/>
                  <a:gd name="connsiteX1" fmla="*/ 223838 w 240506"/>
                  <a:gd name="connsiteY1" fmla="*/ 38100 h 207169"/>
                  <a:gd name="connsiteX2" fmla="*/ 169069 w 240506"/>
                  <a:gd name="connsiteY2" fmla="*/ 0 h 207169"/>
                  <a:gd name="connsiteX3" fmla="*/ 69056 w 240506"/>
                  <a:gd name="connsiteY3" fmla="*/ 0 h 207169"/>
                  <a:gd name="connsiteX4" fmla="*/ 0 w 240506"/>
                  <a:gd name="connsiteY4" fmla="*/ 26194 h 207169"/>
                  <a:gd name="connsiteX5" fmla="*/ 38100 w 240506"/>
                  <a:gd name="connsiteY5" fmla="*/ 90487 h 207169"/>
                  <a:gd name="connsiteX6" fmla="*/ 135731 w 240506"/>
                  <a:gd name="connsiteY6" fmla="*/ 95250 h 207169"/>
                  <a:gd name="connsiteX7" fmla="*/ 47625 w 240506"/>
                  <a:gd name="connsiteY7" fmla="*/ 138112 h 207169"/>
                  <a:gd name="connsiteX8" fmla="*/ 30956 w 240506"/>
                  <a:gd name="connsiteY8" fmla="*/ 169069 h 207169"/>
                  <a:gd name="connsiteX9" fmla="*/ 88106 w 240506"/>
                  <a:gd name="connsiteY9" fmla="*/ 188119 h 207169"/>
                  <a:gd name="connsiteX10" fmla="*/ 157163 w 240506"/>
                  <a:gd name="connsiteY10" fmla="*/ 207169 h 207169"/>
                  <a:gd name="connsiteX11" fmla="*/ 240506 w 240506"/>
                  <a:gd name="connsiteY11" fmla="*/ 140494 h 207169"/>
                  <a:gd name="connsiteX12" fmla="*/ 185738 w 240506"/>
                  <a:gd name="connsiteY12" fmla="*/ 80962 h 207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0506" h="207169">
                    <a:moveTo>
                      <a:pt x="185738" y="80962"/>
                    </a:moveTo>
                    <a:lnTo>
                      <a:pt x="223838" y="38100"/>
                    </a:lnTo>
                    <a:lnTo>
                      <a:pt x="169069" y="0"/>
                    </a:lnTo>
                    <a:lnTo>
                      <a:pt x="69056" y="0"/>
                    </a:lnTo>
                    <a:lnTo>
                      <a:pt x="0" y="26194"/>
                    </a:lnTo>
                    <a:lnTo>
                      <a:pt x="38100" y="90487"/>
                    </a:lnTo>
                    <a:lnTo>
                      <a:pt x="135731" y="95250"/>
                    </a:lnTo>
                    <a:lnTo>
                      <a:pt x="47625" y="138112"/>
                    </a:lnTo>
                    <a:lnTo>
                      <a:pt x="30956" y="169069"/>
                    </a:lnTo>
                    <a:lnTo>
                      <a:pt x="88106" y="188119"/>
                    </a:lnTo>
                    <a:lnTo>
                      <a:pt x="157163" y="207169"/>
                    </a:lnTo>
                    <a:lnTo>
                      <a:pt x="240506" y="140494"/>
                    </a:lnTo>
                    <a:lnTo>
                      <a:pt x="185738" y="80962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white"/>
                  </a:solidFill>
                </a:endParaRPr>
              </a:p>
            </p:txBody>
          </p:sp>
          <p:sp>
            <p:nvSpPr>
              <p:cNvPr id="71" name="Freeform 70"/>
              <p:cNvSpPr/>
              <p:nvPr/>
            </p:nvSpPr>
            <p:spPr>
              <a:xfrm>
                <a:off x="1619250" y="1733550"/>
                <a:ext cx="319088" cy="169069"/>
              </a:xfrm>
              <a:custGeom>
                <a:avLst/>
                <a:gdLst>
                  <a:gd name="connsiteX0" fmla="*/ 261938 w 261938"/>
                  <a:gd name="connsiteY0" fmla="*/ 40481 h 169069"/>
                  <a:gd name="connsiteX1" fmla="*/ 185738 w 261938"/>
                  <a:gd name="connsiteY1" fmla="*/ 0 h 169069"/>
                  <a:gd name="connsiteX2" fmla="*/ 92869 w 261938"/>
                  <a:gd name="connsiteY2" fmla="*/ 2381 h 169069"/>
                  <a:gd name="connsiteX3" fmla="*/ 26194 w 261938"/>
                  <a:gd name="connsiteY3" fmla="*/ 52388 h 169069"/>
                  <a:gd name="connsiteX4" fmla="*/ 40481 w 261938"/>
                  <a:gd name="connsiteY4" fmla="*/ 69056 h 169069"/>
                  <a:gd name="connsiteX5" fmla="*/ 16669 w 261938"/>
                  <a:gd name="connsiteY5" fmla="*/ 85725 h 169069"/>
                  <a:gd name="connsiteX6" fmla="*/ 2381 w 261938"/>
                  <a:gd name="connsiteY6" fmla="*/ 88106 h 169069"/>
                  <a:gd name="connsiteX7" fmla="*/ 0 w 261938"/>
                  <a:gd name="connsiteY7" fmla="*/ 169069 h 169069"/>
                  <a:gd name="connsiteX8" fmla="*/ 40481 w 261938"/>
                  <a:gd name="connsiteY8" fmla="*/ 152400 h 169069"/>
                  <a:gd name="connsiteX9" fmla="*/ 71438 w 261938"/>
                  <a:gd name="connsiteY9" fmla="*/ 71438 h 169069"/>
                  <a:gd name="connsiteX10" fmla="*/ 140494 w 261938"/>
                  <a:gd name="connsiteY10" fmla="*/ 102394 h 169069"/>
                  <a:gd name="connsiteX11" fmla="*/ 221456 w 261938"/>
                  <a:gd name="connsiteY11" fmla="*/ 116681 h 169069"/>
                  <a:gd name="connsiteX12" fmla="*/ 261938 w 261938"/>
                  <a:gd name="connsiteY12" fmla="*/ 119063 h 169069"/>
                  <a:gd name="connsiteX13" fmla="*/ 261938 w 261938"/>
                  <a:gd name="connsiteY13" fmla="*/ 40481 h 169069"/>
                  <a:gd name="connsiteX0" fmla="*/ 319088 w 319088"/>
                  <a:gd name="connsiteY0" fmla="*/ 35718 h 169069"/>
                  <a:gd name="connsiteX1" fmla="*/ 185738 w 319088"/>
                  <a:gd name="connsiteY1" fmla="*/ 0 h 169069"/>
                  <a:gd name="connsiteX2" fmla="*/ 92869 w 319088"/>
                  <a:gd name="connsiteY2" fmla="*/ 2381 h 169069"/>
                  <a:gd name="connsiteX3" fmla="*/ 26194 w 319088"/>
                  <a:gd name="connsiteY3" fmla="*/ 52388 h 169069"/>
                  <a:gd name="connsiteX4" fmla="*/ 40481 w 319088"/>
                  <a:gd name="connsiteY4" fmla="*/ 69056 h 169069"/>
                  <a:gd name="connsiteX5" fmla="*/ 16669 w 319088"/>
                  <a:gd name="connsiteY5" fmla="*/ 85725 h 169069"/>
                  <a:gd name="connsiteX6" fmla="*/ 2381 w 319088"/>
                  <a:gd name="connsiteY6" fmla="*/ 88106 h 169069"/>
                  <a:gd name="connsiteX7" fmla="*/ 0 w 319088"/>
                  <a:gd name="connsiteY7" fmla="*/ 169069 h 169069"/>
                  <a:gd name="connsiteX8" fmla="*/ 40481 w 319088"/>
                  <a:gd name="connsiteY8" fmla="*/ 152400 h 169069"/>
                  <a:gd name="connsiteX9" fmla="*/ 71438 w 319088"/>
                  <a:gd name="connsiteY9" fmla="*/ 71438 h 169069"/>
                  <a:gd name="connsiteX10" fmla="*/ 140494 w 319088"/>
                  <a:gd name="connsiteY10" fmla="*/ 102394 h 169069"/>
                  <a:gd name="connsiteX11" fmla="*/ 221456 w 319088"/>
                  <a:gd name="connsiteY11" fmla="*/ 116681 h 169069"/>
                  <a:gd name="connsiteX12" fmla="*/ 261938 w 319088"/>
                  <a:gd name="connsiteY12" fmla="*/ 119063 h 169069"/>
                  <a:gd name="connsiteX13" fmla="*/ 319088 w 319088"/>
                  <a:gd name="connsiteY13" fmla="*/ 35718 h 169069"/>
                  <a:gd name="connsiteX0" fmla="*/ 319088 w 319088"/>
                  <a:gd name="connsiteY0" fmla="*/ 35718 h 169069"/>
                  <a:gd name="connsiteX1" fmla="*/ 247650 w 319088"/>
                  <a:gd name="connsiteY1" fmla="*/ 35719 h 169069"/>
                  <a:gd name="connsiteX2" fmla="*/ 185738 w 319088"/>
                  <a:gd name="connsiteY2" fmla="*/ 0 h 169069"/>
                  <a:gd name="connsiteX3" fmla="*/ 92869 w 319088"/>
                  <a:gd name="connsiteY3" fmla="*/ 2381 h 169069"/>
                  <a:gd name="connsiteX4" fmla="*/ 26194 w 319088"/>
                  <a:gd name="connsiteY4" fmla="*/ 52388 h 169069"/>
                  <a:gd name="connsiteX5" fmla="*/ 40481 w 319088"/>
                  <a:gd name="connsiteY5" fmla="*/ 69056 h 169069"/>
                  <a:gd name="connsiteX6" fmla="*/ 16669 w 319088"/>
                  <a:gd name="connsiteY6" fmla="*/ 85725 h 169069"/>
                  <a:gd name="connsiteX7" fmla="*/ 2381 w 319088"/>
                  <a:gd name="connsiteY7" fmla="*/ 88106 h 169069"/>
                  <a:gd name="connsiteX8" fmla="*/ 0 w 319088"/>
                  <a:gd name="connsiteY8" fmla="*/ 169069 h 169069"/>
                  <a:gd name="connsiteX9" fmla="*/ 40481 w 319088"/>
                  <a:gd name="connsiteY9" fmla="*/ 152400 h 169069"/>
                  <a:gd name="connsiteX10" fmla="*/ 71438 w 319088"/>
                  <a:gd name="connsiteY10" fmla="*/ 71438 h 169069"/>
                  <a:gd name="connsiteX11" fmla="*/ 140494 w 319088"/>
                  <a:gd name="connsiteY11" fmla="*/ 102394 h 169069"/>
                  <a:gd name="connsiteX12" fmla="*/ 221456 w 319088"/>
                  <a:gd name="connsiteY12" fmla="*/ 116681 h 169069"/>
                  <a:gd name="connsiteX13" fmla="*/ 261938 w 319088"/>
                  <a:gd name="connsiteY13" fmla="*/ 119063 h 169069"/>
                  <a:gd name="connsiteX14" fmla="*/ 319088 w 319088"/>
                  <a:gd name="connsiteY14" fmla="*/ 35718 h 169069"/>
                  <a:gd name="connsiteX0" fmla="*/ 319088 w 319088"/>
                  <a:gd name="connsiteY0" fmla="*/ 40480 h 169069"/>
                  <a:gd name="connsiteX1" fmla="*/ 247650 w 319088"/>
                  <a:gd name="connsiteY1" fmla="*/ 35719 h 169069"/>
                  <a:gd name="connsiteX2" fmla="*/ 185738 w 319088"/>
                  <a:gd name="connsiteY2" fmla="*/ 0 h 169069"/>
                  <a:gd name="connsiteX3" fmla="*/ 92869 w 319088"/>
                  <a:gd name="connsiteY3" fmla="*/ 2381 h 169069"/>
                  <a:gd name="connsiteX4" fmla="*/ 26194 w 319088"/>
                  <a:gd name="connsiteY4" fmla="*/ 52388 h 169069"/>
                  <a:gd name="connsiteX5" fmla="*/ 40481 w 319088"/>
                  <a:gd name="connsiteY5" fmla="*/ 69056 h 169069"/>
                  <a:gd name="connsiteX6" fmla="*/ 16669 w 319088"/>
                  <a:gd name="connsiteY6" fmla="*/ 85725 h 169069"/>
                  <a:gd name="connsiteX7" fmla="*/ 2381 w 319088"/>
                  <a:gd name="connsiteY7" fmla="*/ 88106 h 169069"/>
                  <a:gd name="connsiteX8" fmla="*/ 0 w 319088"/>
                  <a:gd name="connsiteY8" fmla="*/ 169069 h 169069"/>
                  <a:gd name="connsiteX9" fmla="*/ 40481 w 319088"/>
                  <a:gd name="connsiteY9" fmla="*/ 152400 h 169069"/>
                  <a:gd name="connsiteX10" fmla="*/ 71438 w 319088"/>
                  <a:gd name="connsiteY10" fmla="*/ 71438 h 169069"/>
                  <a:gd name="connsiteX11" fmla="*/ 140494 w 319088"/>
                  <a:gd name="connsiteY11" fmla="*/ 102394 h 169069"/>
                  <a:gd name="connsiteX12" fmla="*/ 221456 w 319088"/>
                  <a:gd name="connsiteY12" fmla="*/ 116681 h 169069"/>
                  <a:gd name="connsiteX13" fmla="*/ 261938 w 319088"/>
                  <a:gd name="connsiteY13" fmla="*/ 119063 h 169069"/>
                  <a:gd name="connsiteX14" fmla="*/ 319088 w 319088"/>
                  <a:gd name="connsiteY14" fmla="*/ 40480 h 169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19088" h="169069">
                    <a:moveTo>
                      <a:pt x="319088" y="40480"/>
                    </a:moveTo>
                    <a:cubicBezTo>
                      <a:pt x="297657" y="34130"/>
                      <a:pt x="269081" y="42069"/>
                      <a:pt x="247650" y="35719"/>
                    </a:cubicBezTo>
                    <a:lnTo>
                      <a:pt x="185738" y="0"/>
                    </a:lnTo>
                    <a:lnTo>
                      <a:pt x="92869" y="2381"/>
                    </a:lnTo>
                    <a:lnTo>
                      <a:pt x="26194" y="52388"/>
                    </a:lnTo>
                    <a:lnTo>
                      <a:pt x="40481" y="69056"/>
                    </a:lnTo>
                    <a:lnTo>
                      <a:pt x="16669" y="85725"/>
                    </a:lnTo>
                    <a:lnTo>
                      <a:pt x="2381" y="88106"/>
                    </a:lnTo>
                    <a:cubicBezTo>
                      <a:pt x="1587" y="115094"/>
                      <a:pt x="794" y="142081"/>
                      <a:pt x="0" y="169069"/>
                    </a:cubicBezTo>
                    <a:lnTo>
                      <a:pt x="40481" y="152400"/>
                    </a:lnTo>
                    <a:lnTo>
                      <a:pt x="71438" y="71438"/>
                    </a:lnTo>
                    <a:lnTo>
                      <a:pt x="140494" y="102394"/>
                    </a:lnTo>
                    <a:lnTo>
                      <a:pt x="221456" y="116681"/>
                    </a:lnTo>
                    <a:lnTo>
                      <a:pt x="261938" y="119063"/>
                    </a:lnTo>
                    <a:lnTo>
                      <a:pt x="319088" y="40480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white"/>
                  </a:solidFill>
                </a:endParaRPr>
              </a:p>
            </p:txBody>
          </p:sp>
          <p:sp>
            <p:nvSpPr>
              <p:cNvPr id="72" name="Freeform 71"/>
              <p:cNvSpPr/>
              <p:nvPr/>
            </p:nvSpPr>
            <p:spPr>
              <a:xfrm>
                <a:off x="2164555" y="1895474"/>
                <a:ext cx="247204" cy="212000"/>
              </a:xfrm>
              <a:custGeom>
                <a:avLst/>
                <a:gdLst>
                  <a:gd name="connsiteX0" fmla="*/ 9525 w 159544"/>
                  <a:gd name="connsiteY0" fmla="*/ 0 h 178594"/>
                  <a:gd name="connsiteX1" fmla="*/ 0 w 159544"/>
                  <a:gd name="connsiteY1" fmla="*/ 69056 h 178594"/>
                  <a:gd name="connsiteX2" fmla="*/ 85725 w 159544"/>
                  <a:gd name="connsiteY2" fmla="*/ 114300 h 178594"/>
                  <a:gd name="connsiteX3" fmla="*/ 128588 w 159544"/>
                  <a:gd name="connsiteY3" fmla="*/ 123825 h 178594"/>
                  <a:gd name="connsiteX4" fmla="*/ 133350 w 159544"/>
                  <a:gd name="connsiteY4" fmla="*/ 178594 h 178594"/>
                  <a:gd name="connsiteX5" fmla="*/ 159544 w 159544"/>
                  <a:gd name="connsiteY5" fmla="*/ 100013 h 178594"/>
                  <a:gd name="connsiteX6" fmla="*/ 152400 w 159544"/>
                  <a:gd name="connsiteY6" fmla="*/ 9525 h 178594"/>
                  <a:gd name="connsiteX7" fmla="*/ 9525 w 159544"/>
                  <a:gd name="connsiteY7" fmla="*/ 0 h 178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9544" h="178594">
                    <a:moveTo>
                      <a:pt x="9525" y="0"/>
                    </a:moveTo>
                    <a:lnTo>
                      <a:pt x="0" y="69056"/>
                    </a:lnTo>
                    <a:lnTo>
                      <a:pt x="85725" y="114300"/>
                    </a:lnTo>
                    <a:lnTo>
                      <a:pt x="128588" y="123825"/>
                    </a:lnTo>
                    <a:lnTo>
                      <a:pt x="133350" y="178594"/>
                    </a:lnTo>
                    <a:lnTo>
                      <a:pt x="159544" y="100013"/>
                    </a:lnTo>
                    <a:lnTo>
                      <a:pt x="152400" y="9525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white"/>
                  </a:solidFill>
                </a:endParaRPr>
              </a:p>
            </p:txBody>
          </p:sp>
          <p:sp>
            <p:nvSpPr>
              <p:cNvPr id="73" name="Freeform 72"/>
              <p:cNvSpPr/>
              <p:nvPr/>
            </p:nvSpPr>
            <p:spPr>
              <a:xfrm>
                <a:off x="1685925" y="1869281"/>
                <a:ext cx="264319" cy="123825"/>
              </a:xfrm>
              <a:custGeom>
                <a:avLst/>
                <a:gdLst>
                  <a:gd name="connsiteX0" fmla="*/ 0 w 264319"/>
                  <a:gd name="connsiteY0" fmla="*/ 23813 h 123825"/>
                  <a:gd name="connsiteX1" fmla="*/ 26194 w 264319"/>
                  <a:gd name="connsiteY1" fmla="*/ 73819 h 123825"/>
                  <a:gd name="connsiteX2" fmla="*/ 102394 w 264319"/>
                  <a:gd name="connsiteY2" fmla="*/ 95250 h 123825"/>
                  <a:gd name="connsiteX3" fmla="*/ 176213 w 264319"/>
                  <a:gd name="connsiteY3" fmla="*/ 109538 h 123825"/>
                  <a:gd name="connsiteX4" fmla="*/ 204788 w 264319"/>
                  <a:gd name="connsiteY4" fmla="*/ 123825 h 123825"/>
                  <a:gd name="connsiteX5" fmla="*/ 264319 w 264319"/>
                  <a:gd name="connsiteY5" fmla="*/ 73819 h 123825"/>
                  <a:gd name="connsiteX6" fmla="*/ 264319 w 264319"/>
                  <a:gd name="connsiteY6" fmla="*/ 30957 h 123825"/>
                  <a:gd name="connsiteX7" fmla="*/ 159544 w 264319"/>
                  <a:gd name="connsiteY7" fmla="*/ 35719 h 123825"/>
                  <a:gd name="connsiteX8" fmla="*/ 52388 w 264319"/>
                  <a:gd name="connsiteY8" fmla="*/ 0 h 123825"/>
                  <a:gd name="connsiteX9" fmla="*/ 0 w 264319"/>
                  <a:gd name="connsiteY9" fmla="*/ 23813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4319" h="123825">
                    <a:moveTo>
                      <a:pt x="0" y="23813"/>
                    </a:moveTo>
                    <a:lnTo>
                      <a:pt x="26194" y="73819"/>
                    </a:lnTo>
                    <a:lnTo>
                      <a:pt x="102394" y="95250"/>
                    </a:lnTo>
                    <a:lnTo>
                      <a:pt x="176213" y="109538"/>
                    </a:lnTo>
                    <a:lnTo>
                      <a:pt x="204788" y="123825"/>
                    </a:lnTo>
                    <a:lnTo>
                      <a:pt x="264319" y="73819"/>
                    </a:lnTo>
                    <a:lnTo>
                      <a:pt x="264319" y="30957"/>
                    </a:lnTo>
                    <a:lnTo>
                      <a:pt x="159544" y="35719"/>
                    </a:lnTo>
                    <a:lnTo>
                      <a:pt x="52388" y="0"/>
                    </a:lnTo>
                    <a:lnTo>
                      <a:pt x="0" y="23813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74" name="Straight Arrow Connector 73"/>
              <p:cNvCxnSpPr>
                <a:endCxn id="48" idx="2"/>
              </p:cNvCxnSpPr>
              <p:nvPr/>
            </p:nvCxnSpPr>
            <p:spPr>
              <a:xfrm flipV="1">
                <a:off x="1985220" y="2218974"/>
                <a:ext cx="31263" cy="3082233"/>
              </a:xfrm>
              <a:prstGeom prst="straightConnector1">
                <a:avLst/>
              </a:prstGeom>
              <a:ln>
                <a:headEnd w="sm" len="lg"/>
                <a:tailEnd type="triangl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/>
              <p:cNvCxnSpPr/>
              <p:nvPr/>
            </p:nvCxnSpPr>
            <p:spPr>
              <a:xfrm flipH="1">
                <a:off x="2968951" y="2659856"/>
                <a:ext cx="2927" cy="204888"/>
              </a:xfrm>
              <a:prstGeom prst="straightConnector1">
                <a:avLst/>
              </a:prstGeom>
              <a:ln>
                <a:headEnd w="sm" len="lg"/>
                <a:tailEnd type="triangl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1" name="Rectangle 80"/>
              <p:cNvSpPr/>
              <p:nvPr/>
            </p:nvSpPr>
            <p:spPr>
              <a:xfrm>
                <a:off x="2506600" y="2182984"/>
                <a:ext cx="1051682" cy="485429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84" name="Straight Connector 83"/>
              <p:cNvCxnSpPr/>
              <p:nvPr/>
            </p:nvCxnSpPr>
            <p:spPr>
              <a:xfrm>
                <a:off x="2977625" y="2848151"/>
                <a:ext cx="7396" cy="29956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/>
              <p:cNvCxnSpPr/>
              <p:nvPr/>
            </p:nvCxnSpPr>
            <p:spPr>
              <a:xfrm flipV="1">
                <a:off x="2968951" y="3138251"/>
                <a:ext cx="993282" cy="9468"/>
              </a:xfrm>
              <a:prstGeom prst="straightConnector1">
                <a:avLst/>
              </a:prstGeom>
              <a:ln>
                <a:headEnd w="sm" len="lg"/>
                <a:tailEnd type="triangl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9"/>
              <p:cNvCxnSpPr/>
              <p:nvPr/>
            </p:nvCxnSpPr>
            <p:spPr>
              <a:xfrm flipH="1">
                <a:off x="3203848" y="3646735"/>
                <a:ext cx="833736" cy="0"/>
              </a:xfrm>
              <a:prstGeom prst="straightConnector1">
                <a:avLst/>
              </a:prstGeom>
              <a:ln>
                <a:headEnd w="sm" len="lg"/>
                <a:tailEnd type="triangl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3" name="Freeform 92"/>
              <p:cNvSpPr/>
              <p:nvPr/>
            </p:nvSpPr>
            <p:spPr>
              <a:xfrm>
                <a:off x="2626519" y="2276872"/>
                <a:ext cx="166687" cy="376237"/>
              </a:xfrm>
              <a:custGeom>
                <a:avLst/>
                <a:gdLst>
                  <a:gd name="connsiteX0" fmla="*/ 0 w 166687"/>
                  <a:gd name="connsiteY0" fmla="*/ 361950 h 366712"/>
                  <a:gd name="connsiteX1" fmla="*/ 50006 w 166687"/>
                  <a:gd name="connsiteY1" fmla="*/ 126206 h 366712"/>
                  <a:gd name="connsiteX2" fmla="*/ 9525 w 166687"/>
                  <a:gd name="connsiteY2" fmla="*/ 126206 h 366712"/>
                  <a:gd name="connsiteX3" fmla="*/ 47625 w 166687"/>
                  <a:gd name="connsiteY3" fmla="*/ 102394 h 366712"/>
                  <a:gd name="connsiteX4" fmla="*/ 50006 w 166687"/>
                  <a:gd name="connsiteY4" fmla="*/ 73819 h 366712"/>
                  <a:gd name="connsiteX5" fmla="*/ 16669 w 166687"/>
                  <a:gd name="connsiteY5" fmla="*/ 73819 h 366712"/>
                  <a:gd name="connsiteX6" fmla="*/ 59531 w 166687"/>
                  <a:gd name="connsiteY6" fmla="*/ 47625 h 366712"/>
                  <a:gd name="connsiteX7" fmla="*/ 66675 w 166687"/>
                  <a:gd name="connsiteY7" fmla="*/ 19050 h 366712"/>
                  <a:gd name="connsiteX8" fmla="*/ 19050 w 166687"/>
                  <a:gd name="connsiteY8" fmla="*/ 19050 h 366712"/>
                  <a:gd name="connsiteX9" fmla="*/ 69056 w 166687"/>
                  <a:gd name="connsiteY9" fmla="*/ 0 h 366712"/>
                  <a:gd name="connsiteX10" fmla="*/ 102394 w 166687"/>
                  <a:gd name="connsiteY10" fmla="*/ 0 h 366712"/>
                  <a:gd name="connsiteX11" fmla="*/ 152400 w 166687"/>
                  <a:gd name="connsiteY11" fmla="*/ 16669 h 366712"/>
                  <a:gd name="connsiteX12" fmla="*/ 64294 w 166687"/>
                  <a:gd name="connsiteY12" fmla="*/ 21431 h 366712"/>
                  <a:gd name="connsiteX13" fmla="*/ 116681 w 166687"/>
                  <a:gd name="connsiteY13" fmla="*/ 23812 h 366712"/>
                  <a:gd name="connsiteX14" fmla="*/ 119062 w 166687"/>
                  <a:gd name="connsiteY14" fmla="*/ 50006 h 366712"/>
                  <a:gd name="connsiteX15" fmla="*/ 54769 w 166687"/>
                  <a:gd name="connsiteY15" fmla="*/ 50006 h 366712"/>
                  <a:gd name="connsiteX16" fmla="*/ 119062 w 166687"/>
                  <a:gd name="connsiteY16" fmla="*/ 52387 h 366712"/>
                  <a:gd name="connsiteX17" fmla="*/ 147637 w 166687"/>
                  <a:gd name="connsiteY17" fmla="*/ 69056 h 366712"/>
                  <a:gd name="connsiteX18" fmla="*/ 47625 w 166687"/>
                  <a:gd name="connsiteY18" fmla="*/ 71437 h 366712"/>
                  <a:gd name="connsiteX19" fmla="*/ 126206 w 166687"/>
                  <a:gd name="connsiteY19" fmla="*/ 73819 h 366712"/>
                  <a:gd name="connsiteX20" fmla="*/ 126206 w 166687"/>
                  <a:gd name="connsiteY20" fmla="*/ 97631 h 366712"/>
                  <a:gd name="connsiteX21" fmla="*/ 50006 w 166687"/>
                  <a:gd name="connsiteY21" fmla="*/ 95250 h 366712"/>
                  <a:gd name="connsiteX22" fmla="*/ 128587 w 166687"/>
                  <a:gd name="connsiteY22" fmla="*/ 97631 h 366712"/>
                  <a:gd name="connsiteX23" fmla="*/ 154781 w 166687"/>
                  <a:gd name="connsiteY23" fmla="*/ 119062 h 366712"/>
                  <a:gd name="connsiteX24" fmla="*/ 47625 w 166687"/>
                  <a:gd name="connsiteY24" fmla="*/ 123825 h 366712"/>
                  <a:gd name="connsiteX25" fmla="*/ 130969 w 166687"/>
                  <a:gd name="connsiteY25" fmla="*/ 119062 h 366712"/>
                  <a:gd name="connsiteX26" fmla="*/ 166687 w 166687"/>
                  <a:gd name="connsiteY26" fmla="*/ 366712 h 366712"/>
                  <a:gd name="connsiteX27" fmla="*/ 23812 w 166687"/>
                  <a:gd name="connsiteY27" fmla="*/ 304800 h 366712"/>
                  <a:gd name="connsiteX28" fmla="*/ 145256 w 166687"/>
                  <a:gd name="connsiteY28" fmla="*/ 240506 h 366712"/>
                  <a:gd name="connsiteX29" fmla="*/ 38100 w 166687"/>
                  <a:gd name="connsiteY29" fmla="*/ 195262 h 366712"/>
                  <a:gd name="connsiteX30" fmla="*/ 133350 w 166687"/>
                  <a:gd name="connsiteY30" fmla="*/ 135731 h 366712"/>
                  <a:gd name="connsiteX31" fmla="*/ 52387 w 166687"/>
                  <a:gd name="connsiteY31" fmla="*/ 123825 h 366712"/>
                  <a:gd name="connsiteX32" fmla="*/ 138112 w 166687"/>
                  <a:gd name="connsiteY32" fmla="*/ 195262 h 366712"/>
                  <a:gd name="connsiteX33" fmla="*/ 38100 w 166687"/>
                  <a:gd name="connsiteY33" fmla="*/ 245269 h 366712"/>
                  <a:gd name="connsiteX34" fmla="*/ 157162 w 166687"/>
                  <a:gd name="connsiteY34" fmla="*/ 307181 h 366712"/>
                  <a:gd name="connsiteX35" fmla="*/ 0 w 166687"/>
                  <a:gd name="connsiteY35" fmla="*/ 361950 h 366712"/>
                  <a:gd name="connsiteX0" fmla="*/ 0 w 166687"/>
                  <a:gd name="connsiteY0" fmla="*/ 361950 h 366712"/>
                  <a:gd name="connsiteX1" fmla="*/ 50006 w 166687"/>
                  <a:gd name="connsiteY1" fmla="*/ 126206 h 366712"/>
                  <a:gd name="connsiteX2" fmla="*/ 9525 w 166687"/>
                  <a:gd name="connsiteY2" fmla="*/ 126206 h 366712"/>
                  <a:gd name="connsiteX3" fmla="*/ 47625 w 166687"/>
                  <a:gd name="connsiteY3" fmla="*/ 102394 h 366712"/>
                  <a:gd name="connsiteX4" fmla="*/ 50006 w 166687"/>
                  <a:gd name="connsiteY4" fmla="*/ 73819 h 366712"/>
                  <a:gd name="connsiteX5" fmla="*/ 16669 w 166687"/>
                  <a:gd name="connsiteY5" fmla="*/ 73819 h 366712"/>
                  <a:gd name="connsiteX6" fmla="*/ 59531 w 166687"/>
                  <a:gd name="connsiteY6" fmla="*/ 47625 h 366712"/>
                  <a:gd name="connsiteX7" fmla="*/ 66675 w 166687"/>
                  <a:gd name="connsiteY7" fmla="*/ 19050 h 366712"/>
                  <a:gd name="connsiteX8" fmla="*/ 19050 w 166687"/>
                  <a:gd name="connsiteY8" fmla="*/ 19050 h 366712"/>
                  <a:gd name="connsiteX9" fmla="*/ 69056 w 166687"/>
                  <a:gd name="connsiteY9" fmla="*/ 0 h 366712"/>
                  <a:gd name="connsiteX10" fmla="*/ 102394 w 166687"/>
                  <a:gd name="connsiteY10" fmla="*/ 0 h 366712"/>
                  <a:gd name="connsiteX11" fmla="*/ 152400 w 166687"/>
                  <a:gd name="connsiteY11" fmla="*/ 16669 h 366712"/>
                  <a:gd name="connsiteX12" fmla="*/ 64294 w 166687"/>
                  <a:gd name="connsiteY12" fmla="*/ 21431 h 366712"/>
                  <a:gd name="connsiteX13" fmla="*/ 116681 w 166687"/>
                  <a:gd name="connsiteY13" fmla="*/ 23812 h 366712"/>
                  <a:gd name="connsiteX14" fmla="*/ 119062 w 166687"/>
                  <a:gd name="connsiteY14" fmla="*/ 50006 h 366712"/>
                  <a:gd name="connsiteX15" fmla="*/ 54769 w 166687"/>
                  <a:gd name="connsiteY15" fmla="*/ 50006 h 366712"/>
                  <a:gd name="connsiteX16" fmla="*/ 119062 w 166687"/>
                  <a:gd name="connsiteY16" fmla="*/ 52387 h 366712"/>
                  <a:gd name="connsiteX17" fmla="*/ 147637 w 166687"/>
                  <a:gd name="connsiteY17" fmla="*/ 69056 h 366712"/>
                  <a:gd name="connsiteX18" fmla="*/ 47625 w 166687"/>
                  <a:gd name="connsiteY18" fmla="*/ 71437 h 366712"/>
                  <a:gd name="connsiteX19" fmla="*/ 126206 w 166687"/>
                  <a:gd name="connsiteY19" fmla="*/ 73819 h 366712"/>
                  <a:gd name="connsiteX20" fmla="*/ 126206 w 166687"/>
                  <a:gd name="connsiteY20" fmla="*/ 97631 h 366712"/>
                  <a:gd name="connsiteX21" fmla="*/ 50006 w 166687"/>
                  <a:gd name="connsiteY21" fmla="*/ 95250 h 366712"/>
                  <a:gd name="connsiteX22" fmla="*/ 128587 w 166687"/>
                  <a:gd name="connsiteY22" fmla="*/ 97631 h 366712"/>
                  <a:gd name="connsiteX23" fmla="*/ 154781 w 166687"/>
                  <a:gd name="connsiteY23" fmla="*/ 119062 h 366712"/>
                  <a:gd name="connsiteX24" fmla="*/ 47625 w 166687"/>
                  <a:gd name="connsiteY24" fmla="*/ 123825 h 366712"/>
                  <a:gd name="connsiteX25" fmla="*/ 130969 w 166687"/>
                  <a:gd name="connsiteY25" fmla="*/ 119062 h 366712"/>
                  <a:gd name="connsiteX26" fmla="*/ 166687 w 166687"/>
                  <a:gd name="connsiteY26" fmla="*/ 366712 h 366712"/>
                  <a:gd name="connsiteX27" fmla="*/ 23812 w 166687"/>
                  <a:gd name="connsiteY27" fmla="*/ 304800 h 366712"/>
                  <a:gd name="connsiteX28" fmla="*/ 145256 w 166687"/>
                  <a:gd name="connsiteY28" fmla="*/ 240506 h 366712"/>
                  <a:gd name="connsiteX29" fmla="*/ 38100 w 166687"/>
                  <a:gd name="connsiteY29" fmla="*/ 195262 h 366712"/>
                  <a:gd name="connsiteX30" fmla="*/ 133350 w 166687"/>
                  <a:gd name="connsiteY30" fmla="*/ 128587 h 366712"/>
                  <a:gd name="connsiteX31" fmla="*/ 52387 w 166687"/>
                  <a:gd name="connsiteY31" fmla="*/ 123825 h 366712"/>
                  <a:gd name="connsiteX32" fmla="*/ 138112 w 166687"/>
                  <a:gd name="connsiteY32" fmla="*/ 195262 h 366712"/>
                  <a:gd name="connsiteX33" fmla="*/ 38100 w 166687"/>
                  <a:gd name="connsiteY33" fmla="*/ 245269 h 366712"/>
                  <a:gd name="connsiteX34" fmla="*/ 157162 w 166687"/>
                  <a:gd name="connsiteY34" fmla="*/ 307181 h 366712"/>
                  <a:gd name="connsiteX35" fmla="*/ 0 w 166687"/>
                  <a:gd name="connsiteY35" fmla="*/ 361950 h 366712"/>
                  <a:gd name="connsiteX0" fmla="*/ 0 w 166687"/>
                  <a:gd name="connsiteY0" fmla="*/ 361950 h 366712"/>
                  <a:gd name="connsiteX1" fmla="*/ 50006 w 166687"/>
                  <a:gd name="connsiteY1" fmla="*/ 126206 h 366712"/>
                  <a:gd name="connsiteX2" fmla="*/ 9525 w 166687"/>
                  <a:gd name="connsiteY2" fmla="*/ 126206 h 366712"/>
                  <a:gd name="connsiteX3" fmla="*/ 47625 w 166687"/>
                  <a:gd name="connsiteY3" fmla="*/ 102394 h 366712"/>
                  <a:gd name="connsiteX4" fmla="*/ 50006 w 166687"/>
                  <a:gd name="connsiteY4" fmla="*/ 73819 h 366712"/>
                  <a:gd name="connsiteX5" fmla="*/ 16669 w 166687"/>
                  <a:gd name="connsiteY5" fmla="*/ 73819 h 366712"/>
                  <a:gd name="connsiteX6" fmla="*/ 59531 w 166687"/>
                  <a:gd name="connsiteY6" fmla="*/ 47625 h 366712"/>
                  <a:gd name="connsiteX7" fmla="*/ 66675 w 166687"/>
                  <a:gd name="connsiteY7" fmla="*/ 19050 h 366712"/>
                  <a:gd name="connsiteX8" fmla="*/ 19050 w 166687"/>
                  <a:gd name="connsiteY8" fmla="*/ 19050 h 366712"/>
                  <a:gd name="connsiteX9" fmla="*/ 69056 w 166687"/>
                  <a:gd name="connsiteY9" fmla="*/ 0 h 366712"/>
                  <a:gd name="connsiteX10" fmla="*/ 102394 w 166687"/>
                  <a:gd name="connsiteY10" fmla="*/ 0 h 366712"/>
                  <a:gd name="connsiteX11" fmla="*/ 152400 w 166687"/>
                  <a:gd name="connsiteY11" fmla="*/ 16669 h 366712"/>
                  <a:gd name="connsiteX12" fmla="*/ 64294 w 166687"/>
                  <a:gd name="connsiteY12" fmla="*/ 21431 h 366712"/>
                  <a:gd name="connsiteX13" fmla="*/ 116681 w 166687"/>
                  <a:gd name="connsiteY13" fmla="*/ 23812 h 366712"/>
                  <a:gd name="connsiteX14" fmla="*/ 119062 w 166687"/>
                  <a:gd name="connsiteY14" fmla="*/ 50006 h 366712"/>
                  <a:gd name="connsiteX15" fmla="*/ 54769 w 166687"/>
                  <a:gd name="connsiteY15" fmla="*/ 50006 h 366712"/>
                  <a:gd name="connsiteX16" fmla="*/ 119062 w 166687"/>
                  <a:gd name="connsiteY16" fmla="*/ 52387 h 366712"/>
                  <a:gd name="connsiteX17" fmla="*/ 147637 w 166687"/>
                  <a:gd name="connsiteY17" fmla="*/ 69056 h 366712"/>
                  <a:gd name="connsiteX18" fmla="*/ 47625 w 166687"/>
                  <a:gd name="connsiteY18" fmla="*/ 71437 h 366712"/>
                  <a:gd name="connsiteX19" fmla="*/ 126206 w 166687"/>
                  <a:gd name="connsiteY19" fmla="*/ 73819 h 366712"/>
                  <a:gd name="connsiteX20" fmla="*/ 126206 w 166687"/>
                  <a:gd name="connsiteY20" fmla="*/ 97631 h 366712"/>
                  <a:gd name="connsiteX21" fmla="*/ 50006 w 166687"/>
                  <a:gd name="connsiteY21" fmla="*/ 95250 h 366712"/>
                  <a:gd name="connsiteX22" fmla="*/ 128587 w 166687"/>
                  <a:gd name="connsiteY22" fmla="*/ 97631 h 366712"/>
                  <a:gd name="connsiteX23" fmla="*/ 154781 w 166687"/>
                  <a:gd name="connsiteY23" fmla="*/ 119062 h 366712"/>
                  <a:gd name="connsiteX24" fmla="*/ 47625 w 166687"/>
                  <a:gd name="connsiteY24" fmla="*/ 123825 h 366712"/>
                  <a:gd name="connsiteX25" fmla="*/ 135732 w 166687"/>
                  <a:gd name="connsiteY25" fmla="*/ 128587 h 366712"/>
                  <a:gd name="connsiteX26" fmla="*/ 166687 w 166687"/>
                  <a:gd name="connsiteY26" fmla="*/ 366712 h 366712"/>
                  <a:gd name="connsiteX27" fmla="*/ 23812 w 166687"/>
                  <a:gd name="connsiteY27" fmla="*/ 304800 h 366712"/>
                  <a:gd name="connsiteX28" fmla="*/ 145256 w 166687"/>
                  <a:gd name="connsiteY28" fmla="*/ 240506 h 366712"/>
                  <a:gd name="connsiteX29" fmla="*/ 38100 w 166687"/>
                  <a:gd name="connsiteY29" fmla="*/ 195262 h 366712"/>
                  <a:gd name="connsiteX30" fmla="*/ 133350 w 166687"/>
                  <a:gd name="connsiteY30" fmla="*/ 128587 h 366712"/>
                  <a:gd name="connsiteX31" fmla="*/ 52387 w 166687"/>
                  <a:gd name="connsiteY31" fmla="*/ 123825 h 366712"/>
                  <a:gd name="connsiteX32" fmla="*/ 138112 w 166687"/>
                  <a:gd name="connsiteY32" fmla="*/ 195262 h 366712"/>
                  <a:gd name="connsiteX33" fmla="*/ 38100 w 166687"/>
                  <a:gd name="connsiteY33" fmla="*/ 245269 h 366712"/>
                  <a:gd name="connsiteX34" fmla="*/ 157162 w 166687"/>
                  <a:gd name="connsiteY34" fmla="*/ 307181 h 366712"/>
                  <a:gd name="connsiteX35" fmla="*/ 0 w 166687"/>
                  <a:gd name="connsiteY35" fmla="*/ 361950 h 366712"/>
                  <a:gd name="connsiteX0" fmla="*/ 0 w 166687"/>
                  <a:gd name="connsiteY0" fmla="*/ 369093 h 373855"/>
                  <a:gd name="connsiteX1" fmla="*/ 50006 w 166687"/>
                  <a:gd name="connsiteY1" fmla="*/ 133349 h 373855"/>
                  <a:gd name="connsiteX2" fmla="*/ 9525 w 166687"/>
                  <a:gd name="connsiteY2" fmla="*/ 133349 h 373855"/>
                  <a:gd name="connsiteX3" fmla="*/ 47625 w 166687"/>
                  <a:gd name="connsiteY3" fmla="*/ 109537 h 373855"/>
                  <a:gd name="connsiteX4" fmla="*/ 50006 w 166687"/>
                  <a:gd name="connsiteY4" fmla="*/ 80962 h 373855"/>
                  <a:gd name="connsiteX5" fmla="*/ 16669 w 166687"/>
                  <a:gd name="connsiteY5" fmla="*/ 80962 h 373855"/>
                  <a:gd name="connsiteX6" fmla="*/ 59531 w 166687"/>
                  <a:gd name="connsiteY6" fmla="*/ 54768 h 373855"/>
                  <a:gd name="connsiteX7" fmla="*/ 66675 w 166687"/>
                  <a:gd name="connsiteY7" fmla="*/ 26193 h 373855"/>
                  <a:gd name="connsiteX8" fmla="*/ 19050 w 166687"/>
                  <a:gd name="connsiteY8" fmla="*/ 26193 h 373855"/>
                  <a:gd name="connsiteX9" fmla="*/ 69056 w 166687"/>
                  <a:gd name="connsiteY9" fmla="*/ 7143 h 373855"/>
                  <a:gd name="connsiteX10" fmla="*/ 104775 w 166687"/>
                  <a:gd name="connsiteY10" fmla="*/ 0 h 373855"/>
                  <a:gd name="connsiteX11" fmla="*/ 152400 w 166687"/>
                  <a:gd name="connsiteY11" fmla="*/ 23812 h 373855"/>
                  <a:gd name="connsiteX12" fmla="*/ 64294 w 166687"/>
                  <a:gd name="connsiteY12" fmla="*/ 28574 h 373855"/>
                  <a:gd name="connsiteX13" fmla="*/ 116681 w 166687"/>
                  <a:gd name="connsiteY13" fmla="*/ 30955 h 373855"/>
                  <a:gd name="connsiteX14" fmla="*/ 119062 w 166687"/>
                  <a:gd name="connsiteY14" fmla="*/ 57149 h 373855"/>
                  <a:gd name="connsiteX15" fmla="*/ 54769 w 166687"/>
                  <a:gd name="connsiteY15" fmla="*/ 57149 h 373855"/>
                  <a:gd name="connsiteX16" fmla="*/ 119062 w 166687"/>
                  <a:gd name="connsiteY16" fmla="*/ 59530 h 373855"/>
                  <a:gd name="connsiteX17" fmla="*/ 147637 w 166687"/>
                  <a:gd name="connsiteY17" fmla="*/ 76199 h 373855"/>
                  <a:gd name="connsiteX18" fmla="*/ 47625 w 166687"/>
                  <a:gd name="connsiteY18" fmla="*/ 78580 h 373855"/>
                  <a:gd name="connsiteX19" fmla="*/ 126206 w 166687"/>
                  <a:gd name="connsiteY19" fmla="*/ 80962 h 373855"/>
                  <a:gd name="connsiteX20" fmla="*/ 126206 w 166687"/>
                  <a:gd name="connsiteY20" fmla="*/ 104774 h 373855"/>
                  <a:gd name="connsiteX21" fmla="*/ 50006 w 166687"/>
                  <a:gd name="connsiteY21" fmla="*/ 102393 h 373855"/>
                  <a:gd name="connsiteX22" fmla="*/ 128587 w 166687"/>
                  <a:gd name="connsiteY22" fmla="*/ 104774 h 373855"/>
                  <a:gd name="connsiteX23" fmla="*/ 154781 w 166687"/>
                  <a:gd name="connsiteY23" fmla="*/ 126205 h 373855"/>
                  <a:gd name="connsiteX24" fmla="*/ 47625 w 166687"/>
                  <a:gd name="connsiteY24" fmla="*/ 130968 h 373855"/>
                  <a:gd name="connsiteX25" fmla="*/ 135732 w 166687"/>
                  <a:gd name="connsiteY25" fmla="*/ 135730 h 373855"/>
                  <a:gd name="connsiteX26" fmla="*/ 166687 w 166687"/>
                  <a:gd name="connsiteY26" fmla="*/ 373855 h 373855"/>
                  <a:gd name="connsiteX27" fmla="*/ 23812 w 166687"/>
                  <a:gd name="connsiteY27" fmla="*/ 311943 h 373855"/>
                  <a:gd name="connsiteX28" fmla="*/ 145256 w 166687"/>
                  <a:gd name="connsiteY28" fmla="*/ 247649 h 373855"/>
                  <a:gd name="connsiteX29" fmla="*/ 38100 w 166687"/>
                  <a:gd name="connsiteY29" fmla="*/ 202405 h 373855"/>
                  <a:gd name="connsiteX30" fmla="*/ 133350 w 166687"/>
                  <a:gd name="connsiteY30" fmla="*/ 135730 h 373855"/>
                  <a:gd name="connsiteX31" fmla="*/ 52387 w 166687"/>
                  <a:gd name="connsiteY31" fmla="*/ 130968 h 373855"/>
                  <a:gd name="connsiteX32" fmla="*/ 138112 w 166687"/>
                  <a:gd name="connsiteY32" fmla="*/ 202405 h 373855"/>
                  <a:gd name="connsiteX33" fmla="*/ 38100 w 166687"/>
                  <a:gd name="connsiteY33" fmla="*/ 252412 h 373855"/>
                  <a:gd name="connsiteX34" fmla="*/ 157162 w 166687"/>
                  <a:gd name="connsiteY34" fmla="*/ 314324 h 373855"/>
                  <a:gd name="connsiteX35" fmla="*/ 0 w 166687"/>
                  <a:gd name="connsiteY35" fmla="*/ 369093 h 373855"/>
                  <a:gd name="connsiteX0" fmla="*/ 0 w 166687"/>
                  <a:gd name="connsiteY0" fmla="*/ 371475 h 376237"/>
                  <a:gd name="connsiteX1" fmla="*/ 50006 w 166687"/>
                  <a:gd name="connsiteY1" fmla="*/ 135731 h 376237"/>
                  <a:gd name="connsiteX2" fmla="*/ 9525 w 166687"/>
                  <a:gd name="connsiteY2" fmla="*/ 135731 h 376237"/>
                  <a:gd name="connsiteX3" fmla="*/ 47625 w 166687"/>
                  <a:gd name="connsiteY3" fmla="*/ 111919 h 376237"/>
                  <a:gd name="connsiteX4" fmla="*/ 50006 w 166687"/>
                  <a:gd name="connsiteY4" fmla="*/ 83344 h 376237"/>
                  <a:gd name="connsiteX5" fmla="*/ 16669 w 166687"/>
                  <a:gd name="connsiteY5" fmla="*/ 83344 h 376237"/>
                  <a:gd name="connsiteX6" fmla="*/ 59531 w 166687"/>
                  <a:gd name="connsiteY6" fmla="*/ 57150 h 376237"/>
                  <a:gd name="connsiteX7" fmla="*/ 66675 w 166687"/>
                  <a:gd name="connsiteY7" fmla="*/ 28575 h 376237"/>
                  <a:gd name="connsiteX8" fmla="*/ 19050 w 166687"/>
                  <a:gd name="connsiteY8" fmla="*/ 28575 h 376237"/>
                  <a:gd name="connsiteX9" fmla="*/ 73818 w 166687"/>
                  <a:gd name="connsiteY9" fmla="*/ 0 h 376237"/>
                  <a:gd name="connsiteX10" fmla="*/ 104775 w 166687"/>
                  <a:gd name="connsiteY10" fmla="*/ 2382 h 376237"/>
                  <a:gd name="connsiteX11" fmla="*/ 152400 w 166687"/>
                  <a:gd name="connsiteY11" fmla="*/ 26194 h 376237"/>
                  <a:gd name="connsiteX12" fmla="*/ 64294 w 166687"/>
                  <a:gd name="connsiteY12" fmla="*/ 30956 h 376237"/>
                  <a:gd name="connsiteX13" fmla="*/ 116681 w 166687"/>
                  <a:gd name="connsiteY13" fmla="*/ 33337 h 376237"/>
                  <a:gd name="connsiteX14" fmla="*/ 119062 w 166687"/>
                  <a:gd name="connsiteY14" fmla="*/ 59531 h 376237"/>
                  <a:gd name="connsiteX15" fmla="*/ 54769 w 166687"/>
                  <a:gd name="connsiteY15" fmla="*/ 59531 h 376237"/>
                  <a:gd name="connsiteX16" fmla="*/ 119062 w 166687"/>
                  <a:gd name="connsiteY16" fmla="*/ 61912 h 376237"/>
                  <a:gd name="connsiteX17" fmla="*/ 147637 w 166687"/>
                  <a:gd name="connsiteY17" fmla="*/ 78581 h 376237"/>
                  <a:gd name="connsiteX18" fmla="*/ 47625 w 166687"/>
                  <a:gd name="connsiteY18" fmla="*/ 80962 h 376237"/>
                  <a:gd name="connsiteX19" fmla="*/ 126206 w 166687"/>
                  <a:gd name="connsiteY19" fmla="*/ 83344 h 376237"/>
                  <a:gd name="connsiteX20" fmla="*/ 126206 w 166687"/>
                  <a:gd name="connsiteY20" fmla="*/ 107156 h 376237"/>
                  <a:gd name="connsiteX21" fmla="*/ 50006 w 166687"/>
                  <a:gd name="connsiteY21" fmla="*/ 104775 h 376237"/>
                  <a:gd name="connsiteX22" fmla="*/ 128587 w 166687"/>
                  <a:gd name="connsiteY22" fmla="*/ 107156 h 376237"/>
                  <a:gd name="connsiteX23" fmla="*/ 154781 w 166687"/>
                  <a:gd name="connsiteY23" fmla="*/ 128587 h 376237"/>
                  <a:gd name="connsiteX24" fmla="*/ 47625 w 166687"/>
                  <a:gd name="connsiteY24" fmla="*/ 133350 h 376237"/>
                  <a:gd name="connsiteX25" fmla="*/ 135732 w 166687"/>
                  <a:gd name="connsiteY25" fmla="*/ 138112 h 376237"/>
                  <a:gd name="connsiteX26" fmla="*/ 166687 w 166687"/>
                  <a:gd name="connsiteY26" fmla="*/ 376237 h 376237"/>
                  <a:gd name="connsiteX27" fmla="*/ 23812 w 166687"/>
                  <a:gd name="connsiteY27" fmla="*/ 314325 h 376237"/>
                  <a:gd name="connsiteX28" fmla="*/ 145256 w 166687"/>
                  <a:gd name="connsiteY28" fmla="*/ 250031 h 376237"/>
                  <a:gd name="connsiteX29" fmla="*/ 38100 w 166687"/>
                  <a:gd name="connsiteY29" fmla="*/ 204787 h 376237"/>
                  <a:gd name="connsiteX30" fmla="*/ 133350 w 166687"/>
                  <a:gd name="connsiteY30" fmla="*/ 138112 h 376237"/>
                  <a:gd name="connsiteX31" fmla="*/ 52387 w 166687"/>
                  <a:gd name="connsiteY31" fmla="*/ 133350 h 376237"/>
                  <a:gd name="connsiteX32" fmla="*/ 138112 w 166687"/>
                  <a:gd name="connsiteY32" fmla="*/ 204787 h 376237"/>
                  <a:gd name="connsiteX33" fmla="*/ 38100 w 166687"/>
                  <a:gd name="connsiteY33" fmla="*/ 254794 h 376237"/>
                  <a:gd name="connsiteX34" fmla="*/ 157162 w 166687"/>
                  <a:gd name="connsiteY34" fmla="*/ 316706 h 376237"/>
                  <a:gd name="connsiteX35" fmla="*/ 0 w 166687"/>
                  <a:gd name="connsiteY35" fmla="*/ 371475 h 376237"/>
                  <a:gd name="connsiteX0" fmla="*/ 0 w 166687"/>
                  <a:gd name="connsiteY0" fmla="*/ 371475 h 376237"/>
                  <a:gd name="connsiteX1" fmla="*/ 50006 w 166687"/>
                  <a:gd name="connsiteY1" fmla="*/ 135731 h 376237"/>
                  <a:gd name="connsiteX2" fmla="*/ 9525 w 166687"/>
                  <a:gd name="connsiteY2" fmla="*/ 135731 h 376237"/>
                  <a:gd name="connsiteX3" fmla="*/ 47625 w 166687"/>
                  <a:gd name="connsiteY3" fmla="*/ 111919 h 376237"/>
                  <a:gd name="connsiteX4" fmla="*/ 50006 w 166687"/>
                  <a:gd name="connsiteY4" fmla="*/ 83344 h 376237"/>
                  <a:gd name="connsiteX5" fmla="*/ 16669 w 166687"/>
                  <a:gd name="connsiteY5" fmla="*/ 83344 h 376237"/>
                  <a:gd name="connsiteX6" fmla="*/ 59531 w 166687"/>
                  <a:gd name="connsiteY6" fmla="*/ 57150 h 376237"/>
                  <a:gd name="connsiteX7" fmla="*/ 66675 w 166687"/>
                  <a:gd name="connsiteY7" fmla="*/ 28575 h 376237"/>
                  <a:gd name="connsiteX8" fmla="*/ 19050 w 166687"/>
                  <a:gd name="connsiteY8" fmla="*/ 28575 h 376237"/>
                  <a:gd name="connsiteX9" fmla="*/ 73818 w 166687"/>
                  <a:gd name="connsiteY9" fmla="*/ 0 h 376237"/>
                  <a:gd name="connsiteX10" fmla="*/ 104775 w 166687"/>
                  <a:gd name="connsiteY10" fmla="*/ 2382 h 376237"/>
                  <a:gd name="connsiteX11" fmla="*/ 152400 w 166687"/>
                  <a:gd name="connsiteY11" fmla="*/ 26194 h 376237"/>
                  <a:gd name="connsiteX12" fmla="*/ 64294 w 166687"/>
                  <a:gd name="connsiteY12" fmla="*/ 30956 h 376237"/>
                  <a:gd name="connsiteX13" fmla="*/ 116681 w 166687"/>
                  <a:gd name="connsiteY13" fmla="*/ 33337 h 376237"/>
                  <a:gd name="connsiteX14" fmla="*/ 119062 w 166687"/>
                  <a:gd name="connsiteY14" fmla="*/ 59531 h 376237"/>
                  <a:gd name="connsiteX15" fmla="*/ 54769 w 166687"/>
                  <a:gd name="connsiteY15" fmla="*/ 59531 h 376237"/>
                  <a:gd name="connsiteX16" fmla="*/ 119062 w 166687"/>
                  <a:gd name="connsiteY16" fmla="*/ 61912 h 376237"/>
                  <a:gd name="connsiteX17" fmla="*/ 159544 w 166687"/>
                  <a:gd name="connsiteY17" fmla="*/ 85724 h 376237"/>
                  <a:gd name="connsiteX18" fmla="*/ 47625 w 166687"/>
                  <a:gd name="connsiteY18" fmla="*/ 80962 h 376237"/>
                  <a:gd name="connsiteX19" fmla="*/ 126206 w 166687"/>
                  <a:gd name="connsiteY19" fmla="*/ 83344 h 376237"/>
                  <a:gd name="connsiteX20" fmla="*/ 126206 w 166687"/>
                  <a:gd name="connsiteY20" fmla="*/ 107156 h 376237"/>
                  <a:gd name="connsiteX21" fmla="*/ 50006 w 166687"/>
                  <a:gd name="connsiteY21" fmla="*/ 104775 h 376237"/>
                  <a:gd name="connsiteX22" fmla="*/ 128587 w 166687"/>
                  <a:gd name="connsiteY22" fmla="*/ 107156 h 376237"/>
                  <a:gd name="connsiteX23" fmla="*/ 154781 w 166687"/>
                  <a:gd name="connsiteY23" fmla="*/ 128587 h 376237"/>
                  <a:gd name="connsiteX24" fmla="*/ 47625 w 166687"/>
                  <a:gd name="connsiteY24" fmla="*/ 133350 h 376237"/>
                  <a:gd name="connsiteX25" fmla="*/ 135732 w 166687"/>
                  <a:gd name="connsiteY25" fmla="*/ 138112 h 376237"/>
                  <a:gd name="connsiteX26" fmla="*/ 166687 w 166687"/>
                  <a:gd name="connsiteY26" fmla="*/ 376237 h 376237"/>
                  <a:gd name="connsiteX27" fmla="*/ 23812 w 166687"/>
                  <a:gd name="connsiteY27" fmla="*/ 314325 h 376237"/>
                  <a:gd name="connsiteX28" fmla="*/ 145256 w 166687"/>
                  <a:gd name="connsiteY28" fmla="*/ 250031 h 376237"/>
                  <a:gd name="connsiteX29" fmla="*/ 38100 w 166687"/>
                  <a:gd name="connsiteY29" fmla="*/ 204787 h 376237"/>
                  <a:gd name="connsiteX30" fmla="*/ 133350 w 166687"/>
                  <a:gd name="connsiteY30" fmla="*/ 138112 h 376237"/>
                  <a:gd name="connsiteX31" fmla="*/ 52387 w 166687"/>
                  <a:gd name="connsiteY31" fmla="*/ 133350 h 376237"/>
                  <a:gd name="connsiteX32" fmla="*/ 138112 w 166687"/>
                  <a:gd name="connsiteY32" fmla="*/ 204787 h 376237"/>
                  <a:gd name="connsiteX33" fmla="*/ 38100 w 166687"/>
                  <a:gd name="connsiteY33" fmla="*/ 254794 h 376237"/>
                  <a:gd name="connsiteX34" fmla="*/ 157162 w 166687"/>
                  <a:gd name="connsiteY34" fmla="*/ 316706 h 376237"/>
                  <a:gd name="connsiteX35" fmla="*/ 0 w 166687"/>
                  <a:gd name="connsiteY35" fmla="*/ 371475 h 376237"/>
                  <a:gd name="connsiteX0" fmla="*/ 0 w 166687"/>
                  <a:gd name="connsiteY0" fmla="*/ 371475 h 376237"/>
                  <a:gd name="connsiteX1" fmla="*/ 50006 w 166687"/>
                  <a:gd name="connsiteY1" fmla="*/ 135731 h 376237"/>
                  <a:gd name="connsiteX2" fmla="*/ 9525 w 166687"/>
                  <a:gd name="connsiteY2" fmla="*/ 135731 h 376237"/>
                  <a:gd name="connsiteX3" fmla="*/ 47625 w 166687"/>
                  <a:gd name="connsiteY3" fmla="*/ 111919 h 376237"/>
                  <a:gd name="connsiteX4" fmla="*/ 50006 w 166687"/>
                  <a:gd name="connsiteY4" fmla="*/ 83344 h 376237"/>
                  <a:gd name="connsiteX5" fmla="*/ 16669 w 166687"/>
                  <a:gd name="connsiteY5" fmla="*/ 83344 h 376237"/>
                  <a:gd name="connsiteX6" fmla="*/ 59531 w 166687"/>
                  <a:gd name="connsiteY6" fmla="*/ 57150 h 376237"/>
                  <a:gd name="connsiteX7" fmla="*/ 66675 w 166687"/>
                  <a:gd name="connsiteY7" fmla="*/ 28575 h 376237"/>
                  <a:gd name="connsiteX8" fmla="*/ 19050 w 166687"/>
                  <a:gd name="connsiteY8" fmla="*/ 28575 h 376237"/>
                  <a:gd name="connsiteX9" fmla="*/ 73818 w 166687"/>
                  <a:gd name="connsiteY9" fmla="*/ 0 h 376237"/>
                  <a:gd name="connsiteX10" fmla="*/ 104775 w 166687"/>
                  <a:gd name="connsiteY10" fmla="*/ 2382 h 376237"/>
                  <a:gd name="connsiteX11" fmla="*/ 152400 w 166687"/>
                  <a:gd name="connsiteY11" fmla="*/ 26194 h 376237"/>
                  <a:gd name="connsiteX12" fmla="*/ 64294 w 166687"/>
                  <a:gd name="connsiteY12" fmla="*/ 30956 h 376237"/>
                  <a:gd name="connsiteX13" fmla="*/ 116681 w 166687"/>
                  <a:gd name="connsiteY13" fmla="*/ 33337 h 376237"/>
                  <a:gd name="connsiteX14" fmla="*/ 119062 w 166687"/>
                  <a:gd name="connsiteY14" fmla="*/ 59531 h 376237"/>
                  <a:gd name="connsiteX15" fmla="*/ 54769 w 166687"/>
                  <a:gd name="connsiteY15" fmla="*/ 59531 h 376237"/>
                  <a:gd name="connsiteX16" fmla="*/ 119062 w 166687"/>
                  <a:gd name="connsiteY16" fmla="*/ 61912 h 376237"/>
                  <a:gd name="connsiteX17" fmla="*/ 159544 w 166687"/>
                  <a:gd name="connsiteY17" fmla="*/ 85724 h 376237"/>
                  <a:gd name="connsiteX18" fmla="*/ 47625 w 166687"/>
                  <a:gd name="connsiteY18" fmla="*/ 80962 h 376237"/>
                  <a:gd name="connsiteX19" fmla="*/ 126206 w 166687"/>
                  <a:gd name="connsiteY19" fmla="*/ 83344 h 376237"/>
                  <a:gd name="connsiteX20" fmla="*/ 126206 w 166687"/>
                  <a:gd name="connsiteY20" fmla="*/ 107156 h 376237"/>
                  <a:gd name="connsiteX21" fmla="*/ 50006 w 166687"/>
                  <a:gd name="connsiteY21" fmla="*/ 104775 h 376237"/>
                  <a:gd name="connsiteX22" fmla="*/ 128587 w 166687"/>
                  <a:gd name="connsiteY22" fmla="*/ 107156 h 376237"/>
                  <a:gd name="connsiteX23" fmla="*/ 157162 w 166687"/>
                  <a:gd name="connsiteY23" fmla="*/ 135731 h 376237"/>
                  <a:gd name="connsiteX24" fmla="*/ 47625 w 166687"/>
                  <a:gd name="connsiteY24" fmla="*/ 133350 h 376237"/>
                  <a:gd name="connsiteX25" fmla="*/ 135732 w 166687"/>
                  <a:gd name="connsiteY25" fmla="*/ 138112 h 376237"/>
                  <a:gd name="connsiteX26" fmla="*/ 166687 w 166687"/>
                  <a:gd name="connsiteY26" fmla="*/ 376237 h 376237"/>
                  <a:gd name="connsiteX27" fmla="*/ 23812 w 166687"/>
                  <a:gd name="connsiteY27" fmla="*/ 314325 h 376237"/>
                  <a:gd name="connsiteX28" fmla="*/ 145256 w 166687"/>
                  <a:gd name="connsiteY28" fmla="*/ 250031 h 376237"/>
                  <a:gd name="connsiteX29" fmla="*/ 38100 w 166687"/>
                  <a:gd name="connsiteY29" fmla="*/ 204787 h 376237"/>
                  <a:gd name="connsiteX30" fmla="*/ 133350 w 166687"/>
                  <a:gd name="connsiteY30" fmla="*/ 138112 h 376237"/>
                  <a:gd name="connsiteX31" fmla="*/ 52387 w 166687"/>
                  <a:gd name="connsiteY31" fmla="*/ 133350 h 376237"/>
                  <a:gd name="connsiteX32" fmla="*/ 138112 w 166687"/>
                  <a:gd name="connsiteY32" fmla="*/ 204787 h 376237"/>
                  <a:gd name="connsiteX33" fmla="*/ 38100 w 166687"/>
                  <a:gd name="connsiteY33" fmla="*/ 254794 h 376237"/>
                  <a:gd name="connsiteX34" fmla="*/ 157162 w 166687"/>
                  <a:gd name="connsiteY34" fmla="*/ 316706 h 376237"/>
                  <a:gd name="connsiteX35" fmla="*/ 0 w 166687"/>
                  <a:gd name="connsiteY35" fmla="*/ 371475 h 376237"/>
                  <a:gd name="connsiteX0" fmla="*/ 0 w 166687"/>
                  <a:gd name="connsiteY0" fmla="*/ 371475 h 376237"/>
                  <a:gd name="connsiteX1" fmla="*/ 50006 w 166687"/>
                  <a:gd name="connsiteY1" fmla="*/ 135731 h 376237"/>
                  <a:gd name="connsiteX2" fmla="*/ 9525 w 166687"/>
                  <a:gd name="connsiteY2" fmla="*/ 135731 h 376237"/>
                  <a:gd name="connsiteX3" fmla="*/ 47625 w 166687"/>
                  <a:gd name="connsiteY3" fmla="*/ 111919 h 376237"/>
                  <a:gd name="connsiteX4" fmla="*/ 50006 w 166687"/>
                  <a:gd name="connsiteY4" fmla="*/ 83344 h 376237"/>
                  <a:gd name="connsiteX5" fmla="*/ 16669 w 166687"/>
                  <a:gd name="connsiteY5" fmla="*/ 83344 h 376237"/>
                  <a:gd name="connsiteX6" fmla="*/ 59531 w 166687"/>
                  <a:gd name="connsiteY6" fmla="*/ 57150 h 376237"/>
                  <a:gd name="connsiteX7" fmla="*/ 66675 w 166687"/>
                  <a:gd name="connsiteY7" fmla="*/ 28575 h 376237"/>
                  <a:gd name="connsiteX8" fmla="*/ 19050 w 166687"/>
                  <a:gd name="connsiteY8" fmla="*/ 28575 h 376237"/>
                  <a:gd name="connsiteX9" fmla="*/ 73818 w 166687"/>
                  <a:gd name="connsiteY9" fmla="*/ 0 h 376237"/>
                  <a:gd name="connsiteX10" fmla="*/ 104775 w 166687"/>
                  <a:gd name="connsiteY10" fmla="*/ 2382 h 376237"/>
                  <a:gd name="connsiteX11" fmla="*/ 152400 w 166687"/>
                  <a:gd name="connsiteY11" fmla="*/ 26194 h 376237"/>
                  <a:gd name="connsiteX12" fmla="*/ 66675 w 166687"/>
                  <a:gd name="connsiteY12" fmla="*/ 23812 h 376237"/>
                  <a:gd name="connsiteX13" fmla="*/ 116681 w 166687"/>
                  <a:gd name="connsiteY13" fmla="*/ 33337 h 376237"/>
                  <a:gd name="connsiteX14" fmla="*/ 119062 w 166687"/>
                  <a:gd name="connsiteY14" fmla="*/ 59531 h 376237"/>
                  <a:gd name="connsiteX15" fmla="*/ 54769 w 166687"/>
                  <a:gd name="connsiteY15" fmla="*/ 59531 h 376237"/>
                  <a:gd name="connsiteX16" fmla="*/ 119062 w 166687"/>
                  <a:gd name="connsiteY16" fmla="*/ 61912 h 376237"/>
                  <a:gd name="connsiteX17" fmla="*/ 159544 w 166687"/>
                  <a:gd name="connsiteY17" fmla="*/ 85724 h 376237"/>
                  <a:gd name="connsiteX18" fmla="*/ 47625 w 166687"/>
                  <a:gd name="connsiteY18" fmla="*/ 80962 h 376237"/>
                  <a:gd name="connsiteX19" fmla="*/ 126206 w 166687"/>
                  <a:gd name="connsiteY19" fmla="*/ 83344 h 376237"/>
                  <a:gd name="connsiteX20" fmla="*/ 126206 w 166687"/>
                  <a:gd name="connsiteY20" fmla="*/ 107156 h 376237"/>
                  <a:gd name="connsiteX21" fmla="*/ 50006 w 166687"/>
                  <a:gd name="connsiteY21" fmla="*/ 104775 h 376237"/>
                  <a:gd name="connsiteX22" fmla="*/ 128587 w 166687"/>
                  <a:gd name="connsiteY22" fmla="*/ 107156 h 376237"/>
                  <a:gd name="connsiteX23" fmla="*/ 157162 w 166687"/>
                  <a:gd name="connsiteY23" fmla="*/ 135731 h 376237"/>
                  <a:gd name="connsiteX24" fmla="*/ 47625 w 166687"/>
                  <a:gd name="connsiteY24" fmla="*/ 133350 h 376237"/>
                  <a:gd name="connsiteX25" fmla="*/ 135732 w 166687"/>
                  <a:gd name="connsiteY25" fmla="*/ 138112 h 376237"/>
                  <a:gd name="connsiteX26" fmla="*/ 166687 w 166687"/>
                  <a:gd name="connsiteY26" fmla="*/ 376237 h 376237"/>
                  <a:gd name="connsiteX27" fmla="*/ 23812 w 166687"/>
                  <a:gd name="connsiteY27" fmla="*/ 314325 h 376237"/>
                  <a:gd name="connsiteX28" fmla="*/ 145256 w 166687"/>
                  <a:gd name="connsiteY28" fmla="*/ 250031 h 376237"/>
                  <a:gd name="connsiteX29" fmla="*/ 38100 w 166687"/>
                  <a:gd name="connsiteY29" fmla="*/ 204787 h 376237"/>
                  <a:gd name="connsiteX30" fmla="*/ 133350 w 166687"/>
                  <a:gd name="connsiteY30" fmla="*/ 138112 h 376237"/>
                  <a:gd name="connsiteX31" fmla="*/ 52387 w 166687"/>
                  <a:gd name="connsiteY31" fmla="*/ 133350 h 376237"/>
                  <a:gd name="connsiteX32" fmla="*/ 138112 w 166687"/>
                  <a:gd name="connsiteY32" fmla="*/ 204787 h 376237"/>
                  <a:gd name="connsiteX33" fmla="*/ 38100 w 166687"/>
                  <a:gd name="connsiteY33" fmla="*/ 254794 h 376237"/>
                  <a:gd name="connsiteX34" fmla="*/ 157162 w 166687"/>
                  <a:gd name="connsiteY34" fmla="*/ 316706 h 376237"/>
                  <a:gd name="connsiteX35" fmla="*/ 0 w 166687"/>
                  <a:gd name="connsiteY35" fmla="*/ 371475 h 376237"/>
                  <a:gd name="connsiteX0" fmla="*/ 0 w 166687"/>
                  <a:gd name="connsiteY0" fmla="*/ 371475 h 376237"/>
                  <a:gd name="connsiteX1" fmla="*/ 50006 w 166687"/>
                  <a:gd name="connsiteY1" fmla="*/ 135731 h 376237"/>
                  <a:gd name="connsiteX2" fmla="*/ 9525 w 166687"/>
                  <a:gd name="connsiteY2" fmla="*/ 135731 h 376237"/>
                  <a:gd name="connsiteX3" fmla="*/ 47625 w 166687"/>
                  <a:gd name="connsiteY3" fmla="*/ 111919 h 376237"/>
                  <a:gd name="connsiteX4" fmla="*/ 50006 w 166687"/>
                  <a:gd name="connsiteY4" fmla="*/ 83344 h 376237"/>
                  <a:gd name="connsiteX5" fmla="*/ 16669 w 166687"/>
                  <a:gd name="connsiteY5" fmla="*/ 83344 h 376237"/>
                  <a:gd name="connsiteX6" fmla="*/ 59531 w 166687"/>
                  <a:gd name="connsiteY6" fmla="*/ 57150 h 376237"/>
                  <a:gd name="connsiteX7" fmla="*/ 66675 w 166687"/>
                  <a:gd name="connsiteY7" fmla="*/ 28575 h 376237"/>
                  <a:gd name="connsiteX8" fmla="*/ 19050 w 166687"/>
                  <a:gd name="connsiteY8" fmla="*/ 28575 h 376237"/>
                  <a:gd name="connsiteX9" fmla="*/ 73818 w 166687"/>
                  <a:gd name="connsiteY9" fmla="*/ 0 h 376237"/>
                  <a:gd name="connsiteX10" fmla="*/ 104775 w 166687"/>
                  <a:gd name="connsiteY10" fmla="*/ 2382 h 376237"/>
                  <a:gd name="connsiteX11" fmla="*/ 152400 w 166687"/>
                  <a:gd name="connsiteY11" fmla="*/ 26194 h 376237"/>
                  <a:gd name="connsiteX12" fmla="*/ 66675 w 166687"/>
                  <a:gd name="connsiteY12" fmla="*/ 23812 h 376237"/>
                  <a:gd name="connsiteX13" fmla="*/ 119062 w 166687"/>
                  <a:gd name="connsiteY13" fmla="*/ 26194 h 376237"/>
                  <a:gd name="connsiteX14" fmla="*/ 119062 w 166687"/>
                  <a:gd name="connsiteY14" fmla="*/ 59531 h 376237"/>
                  <a:gd name="connsiteX15" fmla="*/ 54769 w 166687"/>
                  <a:gd name="connsiteY15" fmla="*/ 59531 h 376237"/>
                  <a:gd name="connsiteX16" fmla="*/ 119062 w 166687"/>
                  <a:gd name="connsiteY16" fmla="*/ 61912 h 376237"/>
                  <a:gd name="connsiteX17" fmla="*/ 159544 w 166687"/>
                  <a:gd name="connsiteY17" fmla="*/ 85724 h 376237"/>
                  <a:gd name="connsiteX18" fmla="*/ 47625 w 166687"/>
                  <a:gd name="connsiteY18" fmla="*/ 80962 h 376237"/>
                  <a:gd name="connsiteX19" fmla="*/ 126206 w 166687"/>
                  <a:gd name="connsiteY19" fmla="*/ 83344 h 376237"/>
                  <a:gd name="connsiteX20" fmla="*/ 126206 w 166687"/>
                  <a:gd name="connsiteY20" fmla="*/ 107156 h 376237"/>
                  <a:gd name="connsiteX21" fmla="*/ 50006 w 166687"/>
                  <a:gd name="connsiteY21" fmla="*/ 104775 h 376237"/>
                  <a:gd name="connsiteX22" fmla="*/ 128587 w 166687"/>
                  <a:gd name="connsiteY22" fmla="*/ 107156 h 376237"/>
                  <a:gd name="connsiteX23" fmla="*/ 157162 w 166687"/>
                  <a:gd name="connsiteY23" fmla="*/ 135731 h 376237"/>
                  <a:gd name="connsiteX24" fmla="*/ 47625 w 166687"/>
                  <a:gd name="connsiteY24" fmla="*/ 133350 h 376237"/>
                  <a:gd name="connsiteX25" fmla="*/ 135732 w 166687"/>
                  <a:gd name="connsiteY25" fmla="*/ 138112 h 376237"/>
                  <a:gd name="connsiteX26" fmla="*/ 166687 w 166687"/>
                  <a:gd name="connsiteY26" fmla="*/ 376237 h 376237"/>
                  <a:gd name="connsiteX27" fmla="*/ 23812 w 166687"/>
                  <a:gd name="connsiteY27" fmla="*/ 314325 h 376237"/>
                  <a:gd name="connsiteX28" fmla="*/ 145256 w 166687"/>
                  <a:gd name="connsiteY28" fmla="*/ 250031 h 376237"/>
                  <a:gd name="connsiteX29" fmla="*/ 38100 w 166687"/>
                  <a:gd name="connsiteY29" fmla="*/ 204787 h 376237"/>
                  <a:gd name="connsiteX30" fmla="*/ 133350 w 166687"/>
                  <a:gd name="connsiteY30" fmla="*/ 138112 h 376237"/>
                  <a:gd name="connsiteX31" fmla="*/ 52387 w 166687"/>
                  <a:gd name="connsiteY31" fmla="*/ 133350 h 376237"/>
                  <a:gd name="connsiteX32" fmla="*/ 138112 w 166687"/>
                  <a:gd name="connsiteY32" fmla="*/ 204787 h 376237"/>
                  <a:gd name="connsiteX33" fmla="*/ 38100 w 166687"/>
                  <a:gd name="connsiteY33" fmla="*/ 254794 h 376237"/>
                  <a:gd name="connsiteX34" fmla="*/ 157162 w 166687"/>
                  <a:gd name="connsiteY34" fmla="*/ 316706 h 376237"/>
                  <a:gd name="connsiteX35" fmla="*/ 0 w 166687"/>
                  <a:gd name="connsiteY35" fmla="*/ 371475 h 376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6687" h="376237">
                    <a:moveTo>
                      <a:pt x="0" y="371475"/>
                    </a:moveTo>
                    <a:lnTo>
                      <a:pt x="50006" y="135731"/>
                    </a:lnTo>
                    <a:lnTo>
                      <a:pt x="9525" y="135731"/>
                    </a:lnTo>
                    <a:lnTo>
                      <a:pt x="47625" y="111919"/>
                    </a:lnTo>
                    <a:lnTo>
                      <a:pt x="50006" y="83344"/>
                    </a:lnTo>
                    <a:lnTo>
                      <a:pt x="16669" y="83344"/>
                    </a:lnTo>
                    <a:lnTo>
                      <a:pt x="59531" y="57150"/>
                    </a:lnTo>
                    <a:lnTo>
                      <a:pt x="66675" y="28575"/>
                    </a:lnTo>
                    <a:lnTo>
                      <a:pt x="19050" y="28575"/>
                    </a:lnTo>
                    <a:lnTo>
                      <a:pt x="73818" y="0"/>
                    </a:lnTo>
                    <a:lnTo>
                      <a:pt x="104775" y="2382"/>
                    </a:lnTo>
                    <a:lnTo>
                      <a:pt x="152400" y="26194"/>
                    </a:lnTo>
                    <a:lnTo>
                      <a:pt x="66675" y="23812"/>
                    </a:lnTo>
                    <a:lnTo>
                      <a:pt x="119062" y="26194"/>
                    </a:lnTo>
                    <a:lnTo>
                      <a:pt x="119062" y="59531"/>
                    </a:lnTo>
                    <a:lnTo>
                      <a:pt x="54769" y="59531"/>
                    </a:lnTo>
                    <a:lnTo>
                      <a:pt x="119062" y="61912"/>
                    </a:lnTo>
                    <a:lnTo>
                      <a:pt x="159544" y="85724"/>
                    </a:lnTo>
                    <a:lnTo>
                      <a:pt x="47625" y="80962"/>
                    </a:lnTo>
                    <a:lnTo>
                      <a:pt x="126206" y="83344"/>
                    </a:lnTo>
                    <a:lnTo>
                      <a:pt x="126206" y="107156"/>
                    </a:lnTo>
                    <a:lnTo>
                      <a:pt x="50006" y="104775"/>
                    </a:lnTo>
                    <a:lnTo>
                      <a:pt x="128587" y="107156"/>
                    </a:lnTo>
                    <a:lnTo>
                      <a:pt x="157162" y="135731"/>
                    </a:lnTo>
                    <a:lnTo>
                      <a:pt x="47625" y="133350"/>
                    </a:lnTo>
                    <a:lnTo>
                      <a:pt x="135732" y="138112"/>
                    </a:lnTo>
                    <a:lnTo>
                      <a:pt x="166687" y="376237"/>
                    </a:lnTo>
                    <a:lnTo>
                      <a:pt x="23812" y="314325"/>
                    </a:lnTo>
                    <a:lnTo>
                      <a:pt x="145256" y="250031"/>
                    </a:lnTo>
                    <a:lnTo>
                      <a:pt x="38100" y="204787"/>
                    </a:lnTo>
                    <a:lnTo>
                      <a:pt x="133350" y="138112"/>
                    </a:lnTo>
                    <a:lnTo>
                      <a:pt x="52387" y="133350"/>
                    </a:lnTo>
                    <a:lnTo>
                      <a:pt x="138112" y="204787"/>
                    </a:lnTo>
                    <a:lnTo>
                      <a:pt x="38100" y="254794"/>
                    </a:lnTo>
                    <a:lnTo>
                      <a:pt x="157162" y="316706"/>
                    </a:lnTo>
                    <a:lnTo>
                      <a:pt x="0" y="371475"/>
                    </a:lnTo>
                    <a:close/>
                  </a:path>
                </a:pathLst>
              </a:custGeom>
              <a:noFill/>
              <a:ln w="127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98" name="Straight Arrow Connector 97"/>
              <p:cNvCxnSpPr/>
              <p:nvPr/>
            </p:nvCxnSpPr>
            <p:spPr>
              <a:xfrm flipH="1">
                <a:off x="3202313" y="5157192"/>
                <a:ext cx="833736" cy="0"/>
              </a:xfrm>
              <a:prstGeom prst="straightConnector1">
                <a:avLst/>
              </a:prstGeom>
              <a:ln>
                <a:headEnd w="sm" len="lg"/>
                <a:tailEnd type="triangl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9" name="Straight Arrow Connector 98"/>
              <p:cNvCxnSpPr/>
              <p:nvPr/>
            </p:nvCxnSpPr>
            <p:spPr>
              <a:xfrm flipH="1">
                <a:off x="3202313" y="5805264"/>
                <a:ext cx="833736" cy="0"/>
              </a:xfrm>
              <a:prstGeom prst="straightConnector1">
                <a:avLst/>
              </a:prstGeom>
              <a:ln>
                <a:headEnd w="sm" len="lg"/>
                <a:tailEnd type="triangl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99"/>
              <p:cNvCxnSpPr/>
              <p:nvPr/>
            </p:nvCxnSpPr>
            <p:spPr>
              <a:xfrm flipH="1">
                <a:off x="4860033" y="2469727"/>
                <a:ext cx="648071" cy="0"/>
              </a:xfrm>
              <a:prstGeom prst="straightConnector1">
                <a:avLst/>
              </a:prstGeom>
              <a:ln>
                <a:tailEnd type="triangl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/>
              <p:cNvCxnSpPr/>
              <p:nvPr/>
            </p:nvCxnSpPr>
            <p:spPr>
              <a:xfrm flipH="1">
                <a:off x="4860034" y="3013745"/>
                <a:ext cx="1296142" cy="0"/>
              </a:xfrm>
              <a:prstGeom prst="straightConnector1">
                <a:avLst/>
              </a:prstGeom>
              <a:ln>
                <a:tailEnd type="triangl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/>
              <p:cNvCxnSpPr/>
              <p:nvPr/>
            </p:nvCxnSpPr>
            <p:spPr>
              <a:xfrm flipH="1">
                <a:off x="4860034" y="3652862"/>
                <a:ext cx="1944214" cy="0"/>
              </a:xfrm>
              <a:prstGeom prst="straightConnector1">
                <a:avLst/>
              </a:prstGeom>
              <a:ln>
                <a:tailEnd type="triangl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7" name="Straight Arrow Connector 106"/>
              <p:cNvCxnSpPr/>
              <p:nvPr/>
            </p:nvCxnSpPr>
            <p:spPr>
              <a:xfrm flipH="1">
                <a:off x="5509226" y="1706148"/>
                <a:ext cx="1" cy="261634"/>
              </a:xfrm>
              <a:prstGeom prst="straightConnector1">
                <a:avLst/>
              </a:prstGeom>
              <a:ln>
                <a:headEnd w="sm" len="lg"/>
                <a:tailEnd type="triangl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 flipH="1">
                <a:off x="5508104" y="1660526"/>
                <a:ext cx="1123" cy="834451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>
                <a:off x="6372200" y="2864744"/>
                <a:ext cx="0" cy="150036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3" name="Straight Arrow Connector 112"/>
              <p:cNvCxnSpPr/>
              <p:nvPr/>
            </p:nvCxnSpPr>
            <p:spPr>
              <a:xfrm flipH="1">
                <a:off x="4860034" y="4365104"/>
                <a:ext cx="1512166" cy="0"/>
              </a:xfrm>
              <a:prstGeom prst="straightConnector1">
                <a:avLst/>
              </a:prstGeom>
              <a:ln>
                <a:tailEnd type="triangl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5" name="Straight Arrow Connector 114"/>
              <p:cNvCxnSpPr/>
              <p:nvPr/>
            </p:nvCxnSpPr>
            <p:spPr>
              <a:xfrm flipH="1">
                <a:off x="4860032" y="4581128"/>
                <a:ext cx="2448272" cy="0"/>
              </a:xfrm>
              <a:prstGeom prst="straightConnector1">
                <a:avLst/>
              </a:prstGeom>
              <a:ln>
                <a:tailEnd type="triangl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1" name="Straight Arrow Connector 120"/>
              <p:cNvCxnSpPr/>
              <p:nvPr/>
            </p:nvCxnSpPr>
            <p:spPr>
              <a:xfrm flipH="1">
                <a:off x="6876256" y="2420888"/>
                <a:ext cx="936102" cy="0"/>
              </a:xfrm>
              <a:prstGeom prst="straightConnector1">
                <a:avLst/>
              </a:prstGeom>
              <a:ln>
                <a:tailEnd type="triangl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5" name="Straight Arrow Connector 124"/>
              <p:cNvCxnSpPr/>
              <p:nvPr/>
            </p:nvCxnSpPr>
            <p:spPr>
              <a:xfrm flipV="1">
                <a:off x="4833743" y="5301207"/>
                <a:ext cx="1314678" cy="1"/>
              </a:xfrm>
              <a:prstGeom prst="straightConnector1">
                <a:avLst/>
              </a:prstGeom>
              <a:ln>
                <a:headEnd w="sm" len="lg"/>
                <a:tailEnd type="triangl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8" name="Straight Arrow Connector 127"/>
              <p:cNvCxnSpPr/>
              <p:nvPr/>
            </p:nvCxnSpPr>
            <p:spPr>
              <a:xfrm>
                <a:off x="1187624" y="6165304"/>
                <a:ext cx="2808312" cy="0"/>
              </a:xfrm>
              <a:prstGeom prst="straightConnector1">
                <a:avLst/>
              </a:prstGeom>
              <a:ln>
                <a:headEnd w="sm" len="lg"/>
                <a:tailEnd type="triangl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1" name="Straight Arrow Connector 130"/>
              <p:cNvCxnSpPr/>
              <p:nvPr/>
            </p:nvCxnSpPr>
            <p:spPr>
              <a:xfrm>
                <a:off x="1187624" y="4725144"/>
                <a:ext cx="0" cy="504056"/>
              </a:xfrm>
              <a:prstGeom prst="straightConnector1">
                <a:avLst/>
              </a:prstGeom>
              <a:ln>
                <a:headEnd w="sm" len="lg"/>
                <a:tailEnd type="triangl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4" name="Straight Arrow Connector 133"/>
              <p:cNvCxnSpPr/>
              <p:nvPr/>
            </p:nvCxnSpPr>
            <p:spPr>
              <a:xfrm flipH="1" flipV="1">
                <a:off x="1989368" y="5305748"/>
                <a:ext cx="1779" cy="499516"/>
              </a:xfrm>
              <a:prstGeom prst="straightConnector1">
                <a:avLst/>
              </a:prstGeom>
              <a:ln>
                <a:headEnd w="sm" len="lg"/>
                <a:tailEnd type="triangl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2004999" y="3646735"/>
                <a:ext cx="119731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>
                <a:off x="1983233" y="5157192"/>
                <a:ext cx="1217093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>
                <a:off x="1990257" y="5805264"/>
                <a:ext cx="1217093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>
                <a:off x="1187624" y="5229200"/>
                <a:ext cx="0" cy="93610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 flipV="1">
                <a:off x="7308304" y="4149080"/>
                <a:ext cx="0" cy="43204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/>
            </p:nvCxnSpPr>
            <p:spPr>
              <a:xfrm flipV="1">
                <a:off x="8076527" y="2955833"/>
                <a:ext cx="0" cy="74581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1" name="Straight Arrow Connector 150"/>
              <p:cNvCxnSpPr/>
              <p:nvPr/>
            </p:nvCxnSpPr>
            <p:spPr>
              <a:xfrm>
                <a:off x="8076527" y="2637012"/>
                <a:ext cx="0" cy="287932"/>
              </a:xfrm>
              <a:prstGeom prst="straightConnector1">
                <a:avLst/>
              </a:prstGeom>
              <a:ln>
                <a:headEnd w="sm" len="lg"/>
                <a:tailEnd type="triangl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5" name="Straight Arrow Connector 154"/>
              <p:cNvCxnSpPr/>
              <p:nvPr/>
            </p:nvCxnSpPr>
            <p:spPr>
              <a:xfrm flipH="1" flipV="1">
                <a:off x="7899267" y="3689853"/>
                <a:ext cx="177261" cy="1"/>
              </a:xfrm>
              <a:prstGeom prst="straightConnector1">
                <a:avLst/>
              </a:prstGeom>
              <a:ln>
                <a:headEnd w="sm" len="lg"/>
                <a:tailEnd type="triangl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7" name="Straight Arrow Connector 156"/>
              <p:cNvCxnSpPr/>
              <p:nvPr/>
            </p:nvCxnSpPr>
            <p:spPr>
              <a:xfrm>
                <a:off x="6372200" y="2653109"/>
                <a:ext cx="0" cy="211635"/>
              </a:xfrm>
              <a:prstGeom prst="straightConnector1">
                <a:avLst/>
              </a:prstGeom>
              <a:ln>
                <a:headEnd w="sm" len="lg"/>
                <a:tailEnd type="triangl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1" name="Straight Arrow Connector 160"/>
              <p:cNvCxnSpPr/>
              <p:nvPr/>
            </p:nvCxnSpPr>
            <p:spPr>
              <a:xfrm>
                <a:off x="6152976" y="2653109"/>
                <a:ext cx="0" cy="211635"/>
              </a:xfrm>
              <a:prstGeom prst="straightConnector1">
                <a:avLst/>
              </a:prstGeom>
              <a:ln>
                <a:headEnd w="sm" len="lg"/>
                <a:tailEnd type="triangl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 flipV="1">
                <a:off x="6152976" y="2864744"/>
                <a:ext cx="0" cy="13811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64" name="Rectangle 163"/>
              <p:cNvSpPr/>
              <p:nvPr/>
            </p:nvSpPr>
            <p:spPr>
              <a:xfrm>
                <a:off x="5832140" y="1355826"/>
                <a:ext cx="1476164" cy="777030"/>
              </a:xfrm>
              <a:prstGeom prst="rect">
                <a:avLst/>
              </a:prstGeom>
              <a:pattFill prst="horzBrick">
                <a:fgClr>
                  <a:schemeClr val="bg1"/>
                </a:fgClr>
                <a:bgClr>
                  <a:schemeClr val="accent1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Rectangle 164"/>
              <p:cNvSpPr/>
              <p:nvPr/>
            </p:nvSpPr>
            <p:spPr>
              <a:xfrm>
                <a:off x="6012160" y="2209130"/>
                <a:ext cx="813332" cy="427882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black"/>
                  </a:solidFill>
                </a:endParaRPr>
              </a:p>
            </p:txBody>
          </p:sp>
          <p:sp>
            <p:nvSpPr>
              <p:cNvPr id="1047" name="Freeform 1046"/>
              <p:cNvSpPr/>
              <p:nvPr/>
            </p:nvSpPr>
            <p:spPr>
              <a:xfrm>
                <a:off x="6685551" y="2758595"/>
                <a:ext cx="1484012" cy="1426674"/>
              </a:xfrm>
              <a:custGeom>
                <a:avLst/>
                <a:gdLst>
                  <a:gd name="connsiteX0" fmla="*/ 250031 w 1031081"/>
                  <a:gd name="connsiteY0" fmla="*/ 69057 h 1047750"/>
                  <a:gd name="connsiteX1" fmla="*/ 316706 w 1031081"/>
                  <a:gd name="connsiteY1" fmla="*/ 21432 h 1047750"/>
                  <a:gd name="connsiteX2" fmla="*/ 354806 w 1031081"/>
                  <a:gd name="connsiteY2" fmla="*/ 21432 h 1047750"/>
                  <a:gd name="connsiteX3" fmla="*/ 438150 w 1031081"/>
                  <a:gd name="connsiteY3" fmla="*/ 54769 h 1047750"/>
                  <a:gd name="connsiteX4" fmla="*/ 495300 w 1031081"/>
                  <a:gd name="connsiteY4" fmla="*/ 16669 h 1047750"/>
                  <a:gd name="connsiteX5" fmla="*/ 550068 w 1031081"/>
                  <a:gd name="connsiteY5" fmla="*/ 0 h 1047750"/>
                  <a:gd name="connsiteX6" fmla="*/ 595312 w 1031081"/>
                  <a:gd name="connsiteY6" fmla="*/ 2382 h 1047750"/>
                  <a:gd name="connsiteX7" fmla="*/ 678656 w 1031081"/>
                  <a:gd name="connsiteY7" fmla="*/ 50007 h 1047750"/>
                  <a:gd name="connsiteX8" fmla="*/ 721518 w 1031081"/>
                  <a:gd name="connsiteY8" fmla="*/ 33338 h 1047750"/>
                  <a:gd name="connsiteX9" fmla="*/ 752475 w 1031081"/>
                  <a:gd name="connsiteY9" fmla="*/ 30957 h 1047750"/>
                  <a:gd name="connsiteX10" fmla="*/ 807243 w 1031081"/>
                  <a:gd name="connsiteY10" fmla="*/ 83344 h 1047750"/>
                  <a:gd name="connsiteX11" fmla="*/ 881062 w 1031081"/>
                  <a:gd name="connsiteY11" fmla="*/ 73819 h 1047750"/>
                  <a:gd name="connsiteX12" fmla="*/ 921543 w 1031081"/>
                  <a:gd name="connsiteY12" fmla="*/ 97632 h 1047750"/>
                  <a:gd name="connsiteX13" fmla="*/ 938212 w 1031081"/>
                  <a:gd name="connsiteY13" fmla="*/ 140494 h 1047750"/>
                  <a:gd name="connsiteX14" fmla="*/ 933450 w 1031081"/>
                  <a:gd name="connsiteY14" fmla="*/ 164307 h 1047750"/>
                  <a:gd name="connsiteX15" fmla="*/ 971550 w 1031081"/>
                  <a:gd name="connsiteY15" fmla="*/ 185738 h 1047750"/>
                  <a:gd name="connsiteX16" fmla="*/ 988218 w 1031081"/>
                  <a:gd name="connsiteY16" fmla="*/ 219075 h 1047750"/>
                  <a:gd name="connsiteX17" fmla="*/ 969168 w 1031081"/>
                  <a:gd name="connsiteY17" fmla="*/ 278607 h 1047750"/>
                  <a:gd name="connsiteX18" fmla="*/ 1009650 w 1031081"/>
                  <a:gd name="connsiteY18" fmla="*/ 319088 h 1047750"/>
                  <a:gd name="connsiteX19" fmla="*/ 1019175 w 1031081"/>
                  <a:gd name="connsiteY19" fmla="*/ 352425 h 1047750"/>
                  <a:gd name="connsiteX20" fmla="*/ 978693 w 1031081"/>
                  <a:gd name="connsiteY20" fmla="*/ 400050 h 1047750"/>
                  <a:gd name="connsiteX21" fmla="*/ 1021556 w 1031081"/>
                  <a:gd name="connsiteY21" fmla="*/ 452438 h 1047750"/>
                  <a:gd name="connsiteX22" fmla="*/ 1021556 w 1031081"/>
                  <a:gd name="connsiteY22" fmla="*/ 483394 h 1047750"/>
                  <a:gd name="connsiteX23" fmla="*/ 973931 w 1031081"/>
                  <a:gd name="connsiteY23" fmla="*/ 516732 h 1047750"/>
                  <a:gd name="connsiteX24" fmla="*/ 1004887 w 1031081"/>
                  <a:gd name="connsiteY24" fmla="*/ 559594 h 1047750"/>
                  <a:gd name="connsiteX25" fmla="*/ 1012031 w 1031081"/>
                  <a:gd name="connsiteY25" fmla="*/ 602457 h 1047750"/>
                  <a:gd name="connsiteX26" fmla="*/ 985837 w 1031081"/>
                  <a:gd name="connsiteY26" fmla="*/ 642938 h 1047750"/>
                  <a:gd name="connsiteX27" fmla="*/ 1019175 w 1031081"/>
                  <a:gd name="connsiteY27" fmla="*/ 681038 h 1047750"/>
                  <a:gd name="connsiteX28" fmla="*/ 1031081 w 1031081"/>
                  <a:gd name="connsiteY28" fmla="*/ 723900 h 1047750"/>
                  <a:gd name="connsiteX29" fmla="*/ 1009650 w 1031081"/>
                  <a:gd name="connsiteY29" fmla="*/ 759619 h 1047750"/>
                  <a:gd name="connsiteX30" fmla="*/ 981075 w 1031081"/>
                  <a:gd name="connsiteY30" fmla="*/ 785813 h 1047750"/>
                  <a:gd name="connsiteX31" fmla="*/ 1016793 w 1031081"/>
                  <a:gd name="connsiteY31" fmla="*/ 842963 h 1047750"/>
                  <a:gd name="connsiteX32" fmla="*/ 1019175 w 1031081"/>
                  <a:gd name="connsiteY32" fmla="*/ 883444 h 1047750"/>
                  <a:gd name="connsiteX33" fmla="*/ 985837 w 1031081"/>
                  <a:gd name="connsiteY33" fmla="*/ 916782 h 1047750"/>
                  <a:gd name="connsiteX34" fmla="*/ 928687 w 1031081"/>
                  <a:gd name="connsiteY34" fmla="*/ 926307 h 1047750"/>
                  <a:gd name="connsiteX35" fmla="*/ 892968 w 1031081"/>
                  <a:gd name="connsiteY35" fmla="*/ 990600 h 1047750"/>
                  <a:gd name="connsiteX36" fmla="*/ 821531 w 1031081"/>
                  <a:gd name="connsiteY36" fmla="*/ 1016794 h 1047750"/>
                  <a:gd name="connsiteX37" fmla="*/ 735806 w 1031081"/>
                  <a:gd name="connsiteY37" fmla="*/ 1007269 h 1047750"/>
                  <a:gd name="connsiteX38" fmla="*/ 702468 w 1031081"/>
                  <a:gd name="connsiteY38" fmla="*/ 995363 h 1047750"/>
                  <a:gd name="connsiteX39" fmla="*/ 635793 w 1031081"/>
                  <a:gd name="connsiteY39" fmla="*/ 1040607 h 1047750"/>
                  <a:gd name="connsiteX40" fmla="*/ 571500 w 1031081"/>
                  <a:gd name="connsiteY40" fmla="*/ 1042988 h 1047750"/>
                  <a:gd name="connsiteX41" fmla="*/ 538162 w 1031081"/>
                  <a:gd name="connsiteY41" fmla="*/ 1021557 h 1047750"/>
                  <a:gd name="connsiteX42" fmla="*/ 490537 w 1031081"/>
                  <a:gd name="connsiteY42" fmla="*/ 1047750 h 1047750"/>
                  <a:gd name="connsiteX43" fmla="*/ 433387 w 1031081"/>
                  <a:gd name="connsiteY43" fmla="*/ 1040607 h 1047750"/>
                  <a:gd name="connsiteX44" fmla="*/ 383381 w 1031081"/>
                  <a:gd name="connsiteY44" fmla="*/ 1004888 h 1047750"/>
                  <a:gd name="connsiteX45" fmla="*/ 330993 w 1031081"/>
                  <a:gd name="connsiteY45" fmla="*/ 1045369 h 1047750"/>
                  <a:gd name="connsiteX46" fmla="*/ 280987 w 1031081"/>
                  <a:gd name="connsiteY46" fmla="*/ 1042988 h 1047750"/>
                  <a:gd name="connsiteX47" fmla="*/ 226218 w 1031081"/>
                  <a:gd name="connsiteY47" fmla="*/ 983457 h 1047750"/>
                  <a:gd name="connsiteX48" fmla="*/ 173831 w 1031081"/>
                  <a:gd name="connsiteY48" fmla="*/ 1012032 h 1047750"/>
                  <a:gd name="connsiteX49" fmla="*/ 128587 w 1031081"/>
                  <a:gd name="connsiteY49" fmla="*/ 1016794 h 1047750"/>
                  <a:gd name="connsiteX50" fmla="*/ 102393 w 1031081"/>
                  <a:gd name="connsiteY50" fmla="*/ 997744 h 1047750"/>
                  <a:gd name="connsiteX51" fmla="*/ 78581 w 1031081"/>
                  <a:gd name="connsiteY51" fmla="*/ 950119 h 1047750"/>
                  <a:gd name="connsiteX52" fmla="*/ 33337 w 1031081"/>
                  <a:gd name="connsiteY52" fmla="*/ 940594 h 1047750"/>
                  <a:gd name="connsiteX53" fmla="*/ 16668 w 1031081"/>
                  <a:gd name="connsiteY53" fmla="*/ 912019 h 1047750"/>
                  <a:gd name="connsiteX54" fmla="*/ 30956 w 1031081"/>
                  <a:gd name="connsiteY54" fmla="*/ 876300 h 1047750"/>
                  <a:gd name="connsiteX55" fmla="*/ 35718 w 1031081"/>
                  <a:gd name="connsiteY55" fmla="*/ 864394 h 1047750"/>
                  <a:gd name="connsiteX56" fmla="*/ 2381 w 1031081"/>
                  <a:gd name="connsiteY56" fmla="*/ 838200 h 1047750"/>
                  <a:gd name="connsiteX57" fmla="*/ 2381 w 1031081"/>
                  <a:gd name="connsiteY57" fmla="*/ 812007 h 1047750"/>
                  <a:gd name="connsiteX58" fmla="*/ 28575 w 1031081"/>
                  <a:gd name="connsiteY58" fmla="*/ 773907 h 1047750"/>
                  <a:gd name="connsiteX59" fmla="*/ 7143 w 1031081"/>
                  <a:gd name="connsiteY59" fmla="*/ 740569 h 1047750"/>
                  <a:gd name="connsiteX60" fmla="*/ 0 w 1031081"/>
                  <a:gd name="connsiteY60" fmla="*/ 716757 h 1047750"/>
                  <a:gd name="connsiteX61" fmla="*/ 14287 w 1031081"/>
                  <a:gd name="connsiteY61" fmla="*/ 681038 h 1047750"/>
                  <a:gd name="connsiteX62" fmla="*/ 40481 w 1031081"/>
                  <a:gd name="connsiteY62" fmla="*/ 661988 h 1047750"/>
                  <a:gd name="connsiteX63" fmla="*/ 9525 w 1031081"/>
                  <a:gd name="connsiteY63" fmla="*/ 638175 h 1047750"/>
                  <a:gd name="connsiteX64" fmla="*/ 0 w 1031081"/>
                  <a:gd name="connsiteY64" fmla="*/ 611982 h 1047750"/>
                  <a:gd name="connsiteX65" fmla="*/ 14287 w 1031081"/>
                  <a:gd name="connsiteY65" fmla="*/ 583407 h 1047750"/>
                  <a:gd name="connsiteX66" fmla="*/ 45243 w 1031081"/>
                  <a:gd name="connsiteY66" fmla="*/ 538163 h 1047750"/>
                  <a:gd name="connsiteX67" fmla="*/ 11906 w 1031081"/>
                  <a:gd name="connsiteY67" fmla="*/ 502444 h 1047750"/>
                  <a:gd name="connsiteX68" fmla="*/ 4762 w 1031081"/>
                  <a:gd name="connsiteY68" fmla="*/ 473869 h 1047750"/>
                  <a:gd name="connsiteX69" fmla="*/ 28575 w 1031081"/>
                  <a:gd name="connsiteY69" fmla="*/ 440532 h 1047750"/>
                  <a:gd name="connsiteX70" fmla="*/ 66675 w 1031081"/>
                  <a:gd name="connsiteY70" fmla="*/ 404813 h 1047750"/>
                  <a:gd name="connsiteX71" fmla="*/ 40481 w 1031081"/>
                  <a:gd name="connsiteY71" fmla="*/ 371475 h 1047750"/>
                  <a:gd name="connsiteX72" fmla="*/ 40481 w 1031081"/>
                  <a:gd name="connsiteY72" fmla="*/ 345282 h 1047750"/>
                  <a:gd name="connsiteX73" fmla="*/ 57150 w 1031081"/>
                  <a:gd name="connsiteY73" fmla="*/ 323850 h 1047750"/>
                  <a:gd name="connsiteX74" fmla="*/ 35718 w 1031081"/>
                  <a:gd name="connsiteY74" fmla="*/ 285750 h 1047750"/>
                  <a:gd name="connsiteX75" fmla="*/ 40481 w 1031081"/>
                  <a:gd name="connsiteY75" fmla="*/ 250032 h 1047750"/>
                  <a:gd name="connsiteX76" fmla="*/ 64293 w 1031081"/>
                  <a:gd name="connsiteY76" fmla="*/ 211932 h 1047750"/>
                  <a:gd name="connsiteX77" fmla="*/ 80962 w 1031081"/>
                  <a:gd name="connsiteY77" fmla="*/ 185738 h 1047750"/>
                  <a:gd name="connsiteX78" fmla="*/ 69056 w 1031081"/>
                  <a:gd name="connsiteY78" fmla="*/ 147638 h 1047750"/>
                  <a:gd name="connsiteX79" fmla="*/ 80962 w 1031081"/>
                  <a:gd name="connsiteY79" fmla="*/ 116682 h 1047750"/>
                  <a:gd name="connsiteX80" fmla="*/ 119062 w 1031081"/>
                  <a:gd name="connsiteY80" fmla="*/ 111919 h 1047750"/>
                  <a:gd name="connsiteX81" fmla="*/ 150018 w 1031081"/>
                  <a:gd name="connsiteY81" fmla="*/ 69057 h 1047750"/>
                  <a:gd name="connsiteX82" fmla="*/ 178593 w 1031081"/>
                  <a:gd name="connsiteY82" fmla="*/ 47625 h 1047750"/>
                  <a:gd name="connsiteX83" fmla="*/ 250031 w 1031081"/>
                  <a:gd name="connsiteY83" fmla="*/ 69057 h 1047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1031081" h="1047750">
                    <a:moveTo>
                      <a:pt x="250031" y="69057"/>
                    </a:moveTo>
                    <a:lnTo>
                      <a:pt x="316706" y="21432"/>
                    </a:lnTo>
                    <a:lnTo>
                      <a:pt x="354806" y="21432"/>
                    </a:lnTo>
                    <a:lnTo>
                      <a:pt x="438150" y="54769"/>
                    </a:lnTo>
                    <a:lnTo>
                      <a:pt x="495300" y="16669"/>
                    </a:lnTo>
                    <a:lnTo>
                      <a:pt x="550068" y="0"/>
                    </a:lnTo>
                    <a:lnTo>
                      <a:pt x="595312" y="2382"/>
                    </a:lnTo>
                    <a:lnTo>
                      <a:pt x="678656" y="50007"/>
                    </a:lnTo>
                    <a:lnTo>
                      <a:pt x="721518" y="33338"/>
                    </a:lnTo>
                    <a:lnTo>
                      <a:pt x="752475" y="30957"/>
                    </a:lnTo>
                    <a:lnTo>
                      <a:pt x="807243" y="83344"/>
                    </a:lnTo>
                    <a:lnTo>
                      <a:pt x="881062" y="73819"/>
                    </a:lnTo>
                    <a:lnTo>
                      <a:pt x="921543" y="97632"/>
                    </a:lnTo>
                    <a:lnTo>
                      <a:pt x="938212" y="140494"/>
                    </a:lnTo>
                    <a:lnTo>
                      <a:pt x="933450" y="164307"/>
                    </a:lnTo>
                    <a:lnTo>
                      <a:pt x="971550" y="185738"/>
                    </a:lnTo>
                    <a:lnTo>
                      <a:pt x="988218" y="219075"/>
                    </a:lnTo>
                    <a:lnTo>
                      <a:pt x="969168" y="278607"/>
                    </a:lnTo>
                    <a:lnTo>
                      <a:pt x="1009650" y="319088"/>
                    </a:lnTo>
                    <a:lnTo>
                      <a:pt x="1019175" y="352425"/>
                    </a:lnTo>
                    <a:lnTo>
                      <a:pt x="978693" y="400050"/>
                    </a:lnTo>
                    <a:lnTo>
                      <a:pt x="1021556" y="452438"/>
                    </a:lnTo>
                    <a:lnTo>
                      <a:pt x="1021556" y="483394"/>
                    </a:lnTo>
                    <a:lnTo>
                      <a:pt x="973931" y="516732"/>
                    </a:lnTo>
                    <a:lnTo>
                      <a:pt x="1004887" y="559594"/>
                    </a:lnTo>
                    <a:lnTo>
                      <a:pt x="1012031" y="602457"/>
                    </a:lnTo>
                    <a:lnTo>
                      <a:pt x="985837" y="642938"/>
                    </a:lnTo>
                    <a:lnTo>
                      <a:pt x="1019175" y="681038"/>
                    </a:lnTo>
                    <a:lnTo>
                      <a:pt x="1031081" y="723900"/>
                    </a:lnTo>
                    <a:lnTo>
                      <a:pt x="1009650" y="759619"/>
                    </a:lnTo>
                    <a:lnTo>
                      <a:pt x="981075" y="785813"/>
                    </a:lnTo>
                    <a:lnTo>
                      <a:pt x="1016793" y="842963"/>
                    </a:lnTo>
                    <a:lnTo>
                      <a:pt x="1019175" y="883444"/>
                    </a:lnTo>
                    <a:lnTo>
                      <a:pt x="985837" y="916782"/>
                    </a:lnTo>
                    <a:lnTo>
                      <a:pt x="928687" y="926307"/>
                    </a:lnTo>
                    <a:lnTo>
                      <a:pt x="892968" y="990600"/>
                    </a:lnTo>
                    <a:lnTo>
                      <a:pt x="821531" y="1016794"/>
                    </a:lnTo>
                    <a:lnTo>
                      <a:pt x="735806" y="1007269"/>
                    </a:lnTo>
                    <a:lnTo>
                      <a:pt x="702468" y="995363"/>
                    </a:lnTo>
                    <a:lnTo>
                      <a:pt x="635793" y="1040607"/>
                    </a:lnTo>
                    <a:lnTo>
                      <a:pt x="571500" y="1042988"/>
                    </a:lnTo>
                    <a:lnTo>
                      <a:pt x="538162" y="1021557"/>
                    </a:lnTo>
                    <a:lnTo>
                      <a:pt x="490537" y="1047750"/>
                    </a:lnTo>
                    <a:lnTo>
                      <a:pt x="433387" y="1040607"/>
                    </a:lnTo>
                    <a:lnTo>
                      <a:pt x="383381" y="1004888"/>
                    </a:lnTo>
                    <a:lnTo>
                      <a:pt x="330993" y="1045369"/>
                    </a:lnTo>
                    <a:lnTo>
                      <a:pt x="280987" y="1042988"/>
                    </a:lnTo>
                    <a:lnTo>
                      <a:pt x="226218" y="983457"/>
                    </a:lnTo>
                    <a:lnTo>
                      <a:pt x="173831" y="1012032"/>
                    </a:lnTo>
                    <a:lnTo>
                      <a:pt x="128587" y="1016794"/>
                    </a:lnTo>
                    <a:lnTo>
                      <a:pt x="102393" y="997744"/>
                    </a:lnTo>
                    <a:lnTo>
                      <a:pt x="78581" y="950119"/>
                    </a:lnTo>
                    <a:lnTo>
                      <a:pt x="33337" y="940594"/>
                    </a:lnTo>
                    <a:lnTo>
                      <a:pt x="16668" y="912019"/>
                    </a:lnTo>
                    <a:lnTo>
                      <a:pt x="30956" y="876300"/>
                    </a:lnTo>
                    <a:lnTo>
                      <a:pt x="35718" y="864394"/>
                    </a:lnTo>
                    <a:lnTo>
                      <a:pt x="2381" y="838200"/>
                    </a:lnTo>
                    <a:lnTo>
                      <a:pt x="2381" y="812007"/>
                    </a:lnTo>
                    <a:lnTo>
                      <a:pt x="28575" y="773907"/>
                    </a:lnTo>
                    <a:lnTo>
                      <a:pt x="7143" y="740569"/>
                    </a:lnTo>
                    <a:lnTo>
                      <a:pt x="0" y="716757"/>
                    </a:lnTo>
                    <a:lnTo>
                      <a:pt x="14287" y="681038"/>
                    </a:lnTo>
                    <a:lnTo>
                      <a:pt x="40481" y="661988"/>
                    </a:lnTo>
                    <a:lnTo>
                      <a:pt x="9525" y="638175"/>
                    </a:lnTo>
                    <a:lnTo>
                      <a:pt x="0" y="611982"/>
                    </a:lnTo>
                    <a:lnTo>
                      <a:pt x="14287" y="583407"/>
                    </a:lnTo>
                    <a:lnTo>
                      <a:pt x="45243" y="538163"/>
                    </a:lnTo>
                    <a:lnTo>
                      <a:pt x="11906" y="502444"/>
                    </a:lnTo>
                    <a:lnTo>
                      <a:pt x="4762" y="473869"/>
                    </a:lnTo>
                    <a:lnTo>
                      <a:pt x="28575" y="440532"/>
                    </a:lnTo>
                    <a:lnTo>
                      <a:pt x="66675" y="404813"/>
                    </a:lnTo>
                    <a:lnTo>
                      <a:pt x="40481" y="371475"/>
                    </a:lnTo>
                    <a:lnTo>
                      <a:pt x="40481" y="345282"/>
                    </a:lnTo>
                    <a:lnTo>
                      <a:pt x="57150" y="323850"/>
                    </a:lnTo>
                    <a:lnTo>
                      <a:pt x="35718" y="285750"/>
                    </a:lnTo>
                    <a:lnTo>
                      <a:pt x="40481" y="250032"/>
                    </a:lnTo>
                    <a:lnTo>
                      <a:pt x="64293" y="211932"/>
                    </a:lnTo>
                    <a:lnTo>
                      <a:pt x="80962" y="185738"/>
                    </a:lnTo>
                    <a:lnTo>
                      <a:pt x="69056" y="147638"/>
                    </a:lnTo>
                    <a:lnTo>
                      <a:pt x="80962" y="116682"/>
                    </a:lnTo>
                    <a:lnTo>
                      <a:pt x="119062" y="111919"/>
                    </a:lnTo>
                    <a:lnTo>
                      <a:pt x="150018" y="69057"/>
                    </a:lnTo>
                    <a:lnTo>
                      <a:pt x="178593" y="47625"/>
                    </a:lnTo>
                    <a:lnTo>
                      <a:pt x="250031" y="69057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0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Rectangle 170"/>
              <p:cNvSpPr/>
              <p:nvPr/>
            </p:nvSpPr>
            <p:spPr>
              <a:xfrm>
                <a:off x="690220" y="4262906"/>
                <a:ext cx="1048061" cy="58899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black"/>
                  </a:solidFill>
                </a:endParaRPr>
              </a:p>
            </p:txBody>
          </p:sp>
          <p:sp>
            <p:nvSpPr>
              <p:cNvPr id="1052" name="Up Arrow 1051"/>
              <p:cNvSpPr/>
              <p:nvPr/>
            </p:nvSpPr>
            <p:spPr>
              <a:xfrm>
                <a:off x="1043608" y="4365104"/>
                <a:ext cx="288032" cy="360040"/>
              </a:xfrm>
              <a:prstGeom prst="upArrow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white"/>
                  </a:solidFill>
                </a:endParaRPr>
              </a:p>
            </p:txBody>
          </p:sp>
          <p:sp>
            <p:nvSpPr>
              <p:cNvPr id="186" name="Rectangle 185"/>
              <p:cNvSpPr/>
              <p:nvPr/>
            </p:nvSpPr>
            <p:spPr>
              <a:xfrm>
                <a:off x="3995936" y="2107475"/>
                <a:ext cx="853444" cy="515707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black"/>
                  </a:solidFill>
                </a:endParaRPr>
              </a:p>
            </p:txBody>
          </p:sp>
          <p:sp>
            <p:nvSpPr>
              <p:cNvPr id="1053" name="Freeform 1052"/>
              <p:cNvSpPr/>
              <p:nvPr/>
            </p:nvSpPr>
            <p:spPr>
              <a:xfrm>
                <a:off x="4060862" y="2418481"/>
                <a:ext cx="37843" cy="78581"/>
              </a:xfrm>
              <a:custGeom>
                <a:avLst/>
                <a:gdLst>
                  <a:gd name="connsiteX0" fmla="*/ 0 w 95250"/>
                  <a:gd name="connsiteY0" fmla="*/ 142875 h 152400"/>
                  <a:gd name="connsiteX1" fmla="*/ 14287 w 95250"/>
                  <a:gd name="connsiteY1" fmla="*/ 88107 h 152400"/>
                  <a:gd name="connsiteX2" fmla="*/ 61912 w 95250"/>
                  <a:gd name="connsiteY2" fmla="*/ 54769 h 152400"/>
                  <a:gd name="connsiteX3" fmla="*/ 80962 w 95250"/>
                  <a:gd name="connsiteY3" fmla="*/ 30957 h 152400"/>
                  <a:gd name="connsiteX4" fmla="*/ 66675 w 95250"/>
                  <a:gd name="connsiteY4" fmla="*/ 0 h 152400"/>
                  <a:gd name="connsiteX5" fmla="*/ 95250 w 95250"/>
                  <a:gd name="connsiteY5" fmla="*/ 35719 h 152400"/>
                  <a:gd name="connsiteX6" fmla="*/ 80962 w 95250"/>
                  <a:gd name="connsiteY6" fmla="*/ 64294 h 152400"/>
                  <a:gd name="connsiteX7" fmla="*/ 54768 w 95250"/>
                  <a:gd name="connsiteY7" fmla="*/ 85725 h 152400"/>
                  <a:gd name="connsiteX8" fmla="*/ 66675 w 95250"/>
                  <a:gd name="connsiteY8" fmla="*/ 119063 h 152400"/>
                  <a:gd name="connsiteX9" fmla="*/ 52387 w 95250"/>
                  <a:gd name="connsiteY9" fmla="*/ 152400 h 152400"/>
                  <a:gd name="connsiteX10" fmla="*/ 0 w 95250"/>
                  <a:gd name="connsiteY10" fmla="*/ 142875 h 152400"/>
                  <a:gd name="connsiteX0" fmla="*/ 0 w 95250"/>
                  <a:gd name="connsiteY0" fmla="*/ 142875 h 169069"/>
                  <a:gd name="connsiteX1" fmla="*/ 14287 w 95250"/>
                  <a:gd name="connsiteY1" fmla="*/ 88107 h 169069"/>
                  <a:gd name="connsiteX2" fmla="*/ 61912 w 95250"/>
                  <a:gd name="connsiteY2" fmla="*/ 54769 h 169069"/>
                  <a:gd name="connsiteX3" fmla="*/ 80962 w 95250"/>
                  <a:gd name="connsiteY3" fmla="*/ 30957 h 169069"/>
                  <a:gd name="connsiteX4" fmla="*/ 66675 w 95250"/>
                  <a:gd name="connsiteY4" fmla="*/ 0 h 169069"/>
                  <a:gd name="connsiteX5" fmla="*/ 95250 w 95250"/>
                  <a:gd name="connsiteY5" fmla="*/ 35719 h 169069"/>
                  <a:gd name="connsiteX6" fmla="*/ 80962 w 95250"/>
                  <a:gd name="connsiteY6" fmla="*/ 64294 h 169069"/>
                  <a:gd name="connsiteX7" fmla="*/ 54768 w 95250"/>
                  <a:gd name="connsiteY7" fmla="*/ 85725 h 169069"/>
                  <a:gd name="connsiteX8" fmla="*/ 66675 w 95250"/>
                  <a:gd name="connsiteY8" fmla="*/ 119063 h 169069"/>
                  <a:gd name="connsiteX9" fmla="*/ 40481 w 95250"/>
                  <a:gd name="connsiteY9" fmla="*/ 169069 h 169069"/>
                  <a:gd name="connsiteX10" fmla="*/ 52387 w 95250"/>
                  <a:gd name="connsiteY10" fmla="*/ 152400 h 169069"/>
                  <a:gd name="connsiteX11" fmla="*/ 0 w 95250"/>
                  <a:gd name="connsiteY11" fmla="*/ 142875 h 169069"/>
                  <a:gd name="connsiteX0" fmla="*/ 0 w 95250"/>
                  <a:gd name="connsiteY0" fmla="*/ 166688 h 169069"/>
                  <a:gd name="connsiteX1" fmla="*/ 14287 w 95250"/>
                  <a:gd name="connsiteY1" fmla="*/ 88107 h 169069"/>
                  <a:gd name="connsiteX2" fmla="*/ 61912 w 95250"/>
                  <a:gd name="connsiteY2" fmla="*/ 54769 h 169069"/>
                  <a:gd name="connsiteX3" fmla="*/ 80962 w 95250"/>
                  <a:gd name="connsiteY3" fmla="*/ 30957 h 169069"/>
                  <a:gd name="connsiteX4" fmla="*/ 66675 w 95250"/>
                  <a:gd name="connsiteY4" fmla="*/ 0 h 169069"/>
                  <a:gd name="connsiteX5" fmla="*/ 95250 w 95250"/>
                  <a:gd name="connsiteY5" fmla="*/ 35719 h 169069"/>
                  <a:gd name="connsiteX6" fmla="*/ 80962 w 95250"/>
                  <a:gd name="connsiteY6" fmla="*/ 64294 h 169069"/>
                  <a:gd name="connsiteX7" fmla="*/ 54768 w 95250"/>
                  <a:gd name="connsiteY7" fmla="*/ 85725 h 169069"/>
                  <a:gd name="connsiteX8" fmla="*/ 66675 w 95250"/>
                  <a:gd name="connsiteY8" fmla="*/ 119063 h 169069"/>
                  <a:gd name="connsiteX9" fmla="*/ 40481 w 95250"/>
                  <a:gd name="connsiteY9" fmla="*/ 169069 h 169069"/>
                  <a:gd name="connsiteX10" fmla="*/ 52387 w 95250"/>
                  <a:gd name="connsiteY10" fmla="*/ 152400 h 169069"/>
                  <a:gd name="connsiteX11" fmla="*/ 0 w 95250"/>
                  <a:gd name="connsiteY11" fmla="*/ 166688 h 169069"/>
                  <a:gd name="connsiteX0" fmla="*/ 0 w 95250"/>
                  <a:gd name="connsiteY0" fmla="*/ 166688 h 169069"/>
                  <a:gd name="connsiteX1" fmla="*/ 14287 w 95250"/>
                  <a:gd name="connsiteY1" fmla="*/ 88107 h 169069"/>
                  <a:gd name="connsiteX2" fmla="*/ 61912 w 95250"/>
                  <a:gd name="connsiteY2" fmla="*/ 54769 h 169069"/>
                  <a:gd name="connsiteX3" fmla="*/ 80962 w 95250"/>
                  <a:gd name="connsiteY3" fmla="*/ 30957 h 169069"/>
                  <a:gd name="connsiteX4" fmla="*/ 66675 w 95250"/>
                  <a:gd name="connsiteY4" fmla="*/ 0 h 169069"/>
                  <a:gd name="connsiteX5" fmla="*/ 95250 w 95250"/>
                  <a:gd name="connsiteY5" fmla="*/ 35719 h 169069"/>
                  <a:gd name="connsiteX6" fmla="*/ 80962 w 95250"/>
                  <a:gd name="connsiteY6" fmla="*/ 64294 h 169069"/>
                  <a:gd name="connsiteX7" fmla="*/ 54768 w 95250"/>
                  <a:gd name="connsiteY7" fmla="*/ 85725 h 169069"/>
                  <a:gd name="connsiteX8" fmla="*/ 66675 w 95250"/>
                  <a:gd name="connsiteY8" fmla="*/ 119063 h 169069"/>
                  <a:gd name="connsiteX9" fmla="*/ 40481 w 95250"/>
                  <a:gd name="connsiteY9" fmla="*/ 169069 h 169069"/>
                  <a:gd name="connsiteX10" fmla="*/ 0 w 95250"/>
                  <a:gd name="connsiteY10" fmla="*/ 166688 h 169069"/>
                  <a:gd name="connsiteX0" fmla="*/ 7145 w 102395"/>
                  <a:gd name="connsiteY0" fmla="*/ 166688 h 169069"/>
                  <a:gd name="connsiteX1" fmla="*/ 0 w 102395"/>
                  <a:gd name="connsiteY1" fmla="*/ 135732 h 169069"/>
                  <a:gd name="connsiteX2" fmla="*/ 69057 w 102395"/>
                  <a:gd name="connsiteY2" fmla="*/ 54769 h 169069"/>
                  <a:gd name="connsiteX3" fmla="*/ 88107 w 102395"/>
                  <a:gd name="connsiteY3" fmla="*/ 30957 h 169069"/>
                  <a:gd name="connsiteX4" fmla="*/ 73820 w 102395"/>
                  <a:gd name="connsiteY4" fmla="*/ 0 h 169069"/>
                  <a:gd name="connsiteX5" fmla="*/ 102395 w 102395"/>
                  <a:gd name="connsiteY5" fmla="*/ 35719 h 169069"/>
                  <a:gd name="connsiteX6" fmla="*/ 88107 w 102395"/>
                  <a:gd name="connsiteY6" fmla="*/ 64294 h 169069"/>
                  <a:gd name="connsiteX7" fmla="*/ 61913 w 102395"/>
                  <a:gd name="connsiteY7" fmla="*/ 85725 h 169069"/>
                  <a:gd name="connsiteX8" fmla="*/ 73820 w 102395"/>
                  <a:gd name="connsiteY8" fmla="*/ 119063 h 169069"/>
                  <a:gd name="connsiteX9" fmla="*/ 47626 w 102395"/>
                  <a:gd name="connsiteY9" fmla="*/ 169069 h 169069"/>
                  <a:gd name="connsiteX10" fmla="*/ 7145 w 102395"/>
                  <a:gd name="connsiteY10" fmla="*/ 166688 h 169069"/>
                  <a:gd name="connsiteX0" fmla="*/ 7145 w 102395"/>
                  <a:gd name="connsiteY0" fmla="*/ 135731 h 138112"/>
                  <a:gd name="connsiteX1" fmla="*/ 0 w 102395"/>
                  <a:gd name="connsiteY1" fmla="*/ 104775 h 138112"/>
                  <a:gd name="connsiteX2" fmla="*/ 69057 w 102395"/>
                  <a:gd name="connsiteY2" fmla="*/ 23812 h 138112"/>
                  <a:gd name="connsiteX3" fmla="*/ 88107 w 102395"/>
                  <a:gd name="connsiteY3" fmla="*/ 0 h 138112"/>
                  <a:gd name="connsiteX4" fmla="*/ 102395 w 102395"/>
                  <a:gd name="connsiteY4" fmla="*/ 4762 h 138112"/>
                  <a:gd name="connsiteX5" fmla="*/ 88107 w 102395"/>
                  <a:gd name="connsiteY5" fmla="*/ 33337 h 138112"/>
                  <a:gd name="connsiteX6" fmla="*/ 61913 w 102395"/>
                  <a:gd name="connsiteY6" fmla="*/ 54768 h 138112"/>
                  <a:gd name="connsiteX7" fmla="*/ 73820 w 102395"/>
                  <a:gd name="connsiteY7" fmla="*/ 88106 h 138112"/>
                  <a:gd name="connsiteX8" fmla="*/ 47626 w 102395"/>
                  <a:gd name="connsiteY8" fmla="*/ 138112 h 138112"/>
                  <a:gd name="connsiteX9" fmla="*/ 7145 w 102395"/>
                  <a:gd name="connsiteY9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88107 w 88107"/>
                  <a:gd name="connsiteY4" fmla="*/ 33337 h 138112"/>
                  <a:gd name="connsiteX5" fmla="*/ 61913 w 88107"/>
                  <a:gd name="connsiteY5" fmla="*/ 54768 h 138112"/>
                  <a:gd name="connsiteX6" fmla="*/ 73820 w 88107"/>
                  <a:gd name="connsiteY6" fmla="*/ 88106 h 138112"/>
                  <a:gd name="connsiteX7" fmla="*/ 47626 w 88107"/>
                  <a:gd name="connsiteY7" fmla="*/ 138112 h 138112"/>
                  <a:gd name="connsiteX8" fmla="*/ 7145 w 88107"/>
                  <a:gd name="connsiteY8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61913 w 88107"/>
                  <a:gd name="connsiteY4" fmla="*/ 54768 h 138112"/>
                  <a:gd name="connsiteX5" fmla="*/ 73820 w 88107"/>
                  <a:gd name="connsiteY5" fmla="*/ 88106 h 138112"/>
                  <a:gd name="connsiteX6" fmla="*/ 47626 w 88107"/>
                  <a:gd name="connsiteY6" fmla="*/ 138112 h 138112"/>
                  <a:gd name="connsiteX7" fmla="*/ 7145 w 88107"/>
                  <a:gd name="connsiteY7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61913 w 88107"/>
                  <a:gd name="connsiteY4" fmla="*/ 54768 h 138112"/>
                  <a:gd name="connsiteX5" fmla="*/ 66676 w 88107"/>
                  <a:gd name="connsiteY5" fmla="*/ 116681 h 138112"/>
                  <a:gd name="connsiteX6" fmla="*/ 47626 w 88107"/>
                  <a:gd name="connsiteY6" fmla="*/ 138112 h 138112"/>
                  <a:gd name="connsiteX7" fmla="*/ 7145 w 88107"/>
                  <a:gd name="connsiteY7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69056 w 88107"/>
                  <a:gd name="connsiteY4" fmla="*/ 57149 h 138112"/>
                  <a:gd name="connsiteX5" fmla="*/ 66676 w 88107"/>
                  <a:gd name="connsiteY5" fmla="*/ 116681 h 138112"/>
                  <a:gd name="connsiteX6" fmla="*/ 47626 w 88107"/>
                  <a:gd name="connsiteY6" fmla="*/ 138112 h 138112"/>
                  <a:gd name="connsiteX7" fmla="*/ 7145 w 88107"/>
                  <a:gd name="connsiteY7" fmla="*/ 135731 h 138112"/>
                  <a:gd name="connsiteX0" fmla="*/ 7145 w 73819"/>
                  <a:gd name="connsiteY0" fmla="*/ 147637 h 150018"/>
                  <a:gd name="connsiteX1" fmla="*/ 0 w 73819"/>
                  <a:gd name="connsiteY1" fmla="*/ 116681 h 150018"/>
                  <a:gd name="connsiteX2" fmla="*/ 69057 w 73819"/>
                  <a:gd name="connsiteY2" fmla="*/ 35718 h 150018"/>
                  <a:gd name="connsiteX3" fmla="*/ 73819 w 73819"/>
                  <a:gd name="connsiteY3" fmla="*/ 0 h 150018"/>
                  <a:gd name="connsiteX4" fmla="*/ 69056 w 73819"/>
                  <a:gd name="connsiteY4" fmla="*/ 69055 h 150018"/>
                  <a:gd name="connsiteX5" fmla="*/ 66676 w 73819"/>
                  <a:gd name="connsiteY5" fmla="*/ 128587 h 150018"/>
                  <a:gd name="connsiteX6" fmla="*/ 47626 w 73819"/>
                  <a:gd name="connsiteY6" fmla="*/ 150018 h 150018"/>
                  <a:gd name="connsiteX7" fmla="*/ 7145 w 73819"/>
                  <a:gd name="connsiteY7" fmla="*/ 147637 h 150018"/>
                  <a:gd name="connsiteX0" fmla="*/ 7145 w 73819"/>
                  <a:gd name="connsiteY0" fmla="*/ 147637 h 150018"/>
                  <a:gd name="connsiteX1" fmla="*/ 0 w 73819"/>
                  <a:gd name="connsiteY1" fmla="*/ 116681 h 150018"/>
                  <a:gd name="connsiteX2" fmla="*/ 54770 w 73819"/>
                  <a:gd name="connsiteY2" fmla="*/ 69056 h 150018"/>
                  <a:gd name="connsiteX3" fmla="*/ 73819 w 73819"/>
                  <a:gd name="connsiteY3" fmla="*/ 0 h 150018"/>
                  <a:gd name="connsiteX4" fmla="*/ 69056 w 73819"/>
                  <a:gd name="connsiteY4" fmla="*/ 69055 h 150018"/>
                  <a:gd name="connsiteX5" fmla="*/ 66676 w 73819"/>
                  <a:gd name="connsiteY5" fmla="*/ 128587 h 150018"/>
                  <a:gd name="connsiteX6" fmla="*/ 47626 w 73819"/>
                  <a:gd name="connsiteY6" fmla="*/ 150018 h 150018"/>
                  <a:gd name="connsiteX7" fmla="*/ 7145 w 73819"/>
                  <a:gd name="connsiteY7" fmla="*/ 147637 h 150018"/>
                  <a:gd name="connsiteX0" fmla="*/ 7145 w 69056"/>
                  <a:gd name="connsiteY0" fmla="*/ 138112 h 140493"/>
                  <a:gd name="connsiteX1" fmla="*/ 0 w 69056"/>
                  <a:gd name="connsiteY1" fmla="*/ 107156 h 140493"/>
                  <a:gd name="connsiteX2" fmla="*/ 54770 w 69056"/>
                  <a:gd name="connsiteY2" fmla="*/ 59531 h 140493"/>
                  <a:gd name="connsiteX3" fmla="*/ 54769 w 69056"/>
                  <a:gd name="connsiteY3" fmla="*/ 0 h 140493"/>
                  <a:gd name="connsiteX4" fmla="*/ 69056 w 69056"/>
                  <a:gd name="connsiteY4" fmla="*/ 59530 h 140493"/>
                  <a:gd name="connsiteX5" fmla="*/ 66676 w 69056"/>
                  <a:gd name="connsiteY5" fmla="*/ 119062 h 140493"/>
                  <a:gd name="connsiteX6" fmla="*/ 47626 w 69056"/>
                  <a:gd name="connsiteY6" fmla="*/ 140493 h 140493"/>
                  <a:gd name="connsiteX7" fmla="*/ 7145 w 69056"/>
                  <a:gd name="connsiteY7" fmla="*/ 138112 h 140493"/>
                  <a:gd name="connsiteX0" fmla="*/ 7145 w 69056"/>
                  <a:gd name="connsiteY0" fmla="*/ 138112 h 140493"/>
                  <a:gd name="connsiteX1" fmla="*/ 0 w 69056"/>
                  <a:gd name="connsiteY1" fmla="*/ 107156 h 140493"/>
                  <a:gd name="connsiteX2" fmla="*/ 45245 w 69056"/>
                  <a:gd name="connsiteY2" fmla="*/ 73818 h 140493"/>
                  <a:gd name="connsiteX3" fmla="*/ 54769 w 69056"/>
                  <a:gd name="connsiteY3" fmla="*/ 0 h 140493"/>
                  <a:gd name="connsiteX4" fmla="*/ 69056 w 69056"/>
                  <a:gd name="connsiteY4" fmla="*/ 59530 h 140493"/>
                  <a:gd name="connsiteX5" fmla="*/ 66676 w 69056"/>
                  <a:gd name="connsiteY5" fmla="*/ 119062 h 140493"/>
                  <a:gd name="connsiteX6" fmla="*/ 47626 w 69056"/>
                  <a:gd name="connsiteY6" fmla="*/ 140493 h 140493"/>
                  <a:gd name="connsiteX7" fmla="*/ 7145 w 69056"/>
                  <a:gd name="connsiteY7" fmla="*/ 138112 h 140493"/>
                  <a:gd name="connsiteX0" fmla="*/ 7145 w 69056"/>
                  <a:gd name="connsiteY0" fmla="*/ 138112 h 140493"/>
                  <a:gd name="connsiteX1" fmla="*/ 0 w 69056"/>
                  <a:gd name="connsiteY1" fmla="*/ 107156 h 140493"/>
                  <a:gd name="connsiteX2" fmla="*/ 45245 w 69056"/>
                  <a:gd name="connsiteY2" fmla="*/ 73818 h 140493"/>
                  <a:gd name="connsiteX3" fmla="*/ 54769 w 69056"/>
                  <a:gd name="connsiteY3" fmla="*/ 0 h 140493"/>
                  <a:gd name="connsiteX4" fmla="*/ 69056 w 69056"/>
                  <a:gd name="connsiteY4" fmla="*/ 59530 h 140493"/>
                  <a:gd name="connsiteX5" fmla="*/ 66676 w 69056"/>
                  <a:gd name="connsiteY5" fmla="*/ 119062 h 140493"/>
                  <a:gd name="connsiteX6" fmla="*/ 47626 w 69056"/>
                  <a:gd name="connsiteY6" fmla="*/ 140493 h 140493"/>
                  <a:gd name="connsiteX7" fmla="*/ 7145 w 69056"/>
                  <a:gd name="connsiteY7" fmla="*/ 138112 h 140493"/>
                  <a:gd name="connsiteX0" fmla="*/ 7145 w 66726"/>
                  <a:gd name="connsiteY0" fmla="*/ 138112 h 140493"/>
                  <a:gd name="connsiteX1" fmla="*/ 0 w 66726"/>
                  <a:gd name="connsiteY1" fmla="*/ 107156 h 140493"/>
                  <a:gd name="connsiteX2" fmla="*/ 45245 w 66726"/>
                  <a:gd name="connsiteY2" fmla="*/ 73818 h 140493"/>
                  <a:gd name="connsiteX3" fmla="*/ 54769 w 66726"/>
                  <a:gd name="connsiteY3" fmla="*/ 0 h 140493"/>
                  <a:gd name="connsiteX4" fmla="*/ 59531 w 66726"/>
                  <a:gd name="connsiteY4" fmla="*/ 71436 h 140493"/>
                  <a:gd name="connsiteX5" fmla="*/ 66676 w 66726"/>
                  <a:gd name="connsiteY5" fmla="*/ 119062 h 140493"/>
                  <a:gd name="connsiteX6" fmla="*/ 47626 w 66726"/>
                  <a:gd name="connsiteY6" fmla="*/ 140493 h 140493"/>
                  <a:gd name="connsiteX7" fmla="*/ 7145 w 66726"/>
                  <a:gd name="connsiteY7" fmla="*/ 138112 h 140493"/>
                  <a:gd name="connsiteX0" fmla="*/ 7145 w 66726"/>
                  <a:gd name="connsiteY0" fmla="*/ 119062 h 121443"/>
                  <a:gd name="connsiteX1" fmla="*/ 0 w 66726"/>
                  <a:gd name="connsiteY1" fmla="*/ 88106 h 121443"/>
                  <a:gd name="connsiteX2" fmla="*/ 45245 w 66726"/>
                  <a:gd name="connsiteY2" fmla="*/ 54768 h 121443"/>
                  <a:gd name="connsiteX3" fmla="*/ 50006 w 66726"/>
                  <a:gd name="connsiteY3" fmla="*/ 0 h 121443"/>
                  <a:gd name="connsiteX4" fmla="*/ 59531 w 66726"/>
                  <a:gd name="connsiteY4" fmla="*/ 52386 h 121443"/>
                  <a:gd name="connsiteX5" fmla="*/ 66676 w 66726"/>
                  <a:gd name="connsiteY5" fmla="*/ 100012 h 121443"/>
                  <a:gd name="connsiteX6" fmla="*/ 47626 w 66726"/>
                  <a:gd name="connsiteY6" fmla="*/ 121443 h 121443"/>
                  <a:gd name="connsiteX7" fmla="*/ 7145 w 66726"/>
                  <a:gd name="connsiteY7" fmla="*/ 119062 h 121443"/>
                  <a:gd name="connsiteX0" fmla="*/ 28576 w 66726"/>
                  <a:gd name="connsiteY0" fmla="*/ 116680 h 121443"/>
                  <a:gd name="connsiteX1" fmla="*/ 0 w 66726"/>
                  <a:gd name="connsiteY1" fmla="*/ 88106 h 121443"/>
                  <a:gd name="connsiteX2" fmla="*/ 45245 w 66726"/>
                  <a:gd name="connsiteY2" fmla="*/ 54768 h 121443"/>
                  <a:gd name="connsiteX3" fmla="*/ 50006 w 66726"/>
                  <a:gd name="connsiteY3" fmla="*/ 0 h 121443"/>
                  <a:gd name="connsiteX4" fmla="*/ 59531 w 66726"/>
                  <a:gd name="connsiteY4" fmla="*/ 52386 h 121443"/>
                  <a:gd name="connsiteX5" fmla="*/ 66676 w 66726"/>
                  <a:gd name="connsiteY5" fmla="*/ 100012 h 121443"/>
                  <a:gd name="connsiteX6" fmla="*/ 47626 w 66726"/>
                  <a:gd name="connsiteY6" fmla="*/ 121443 h 121443"/>
                  <a:gd name="connsiteX7" fmla="*/ 28576 w 66726"/>
                  <a:gd name="connsiteY7" fmla="*/ 116680 h 121443"/>
                  <a:gd name="connsiteX0" fmla="*/ 7145 w 45295"/>
                  <a:gd name="connsiteY0" fmla="*/ 116680 h 121443"/>
                  <a:gd name="connsiteX1" fmla="*/ 0 w 45295"/>
                  <a:gd name="connsiteY1" fmla="*/ 85725 h 121443"/>
                  <a:gd name="connsiteX2" fmla="*/ 23814 w 45295"/>
                  <a:gd name="connsiteY2" fmla="*/ 54768 h 121443"/>
                  <a:gd name="connsiteX3" fmla="*/ 28575 w 45295"/>
                  <a:gd name="connsiteY3" fmla="*/ 0 h 121443"/>
                  <a:gd name="connsiteX4" fmla="*/ 38100 w 45295"/>
                  <a:gd name="connsiteY4" fmla="*/ 52386 h 121443"/>
                  <a:gd name="connsiteX5" fmla="*/ 45245 w 45295"/>
                  <a:gd name="connsiteY5" fmla="*/ 100012 h 121443"/>
                  <a:gd name="connsiteX6" fmla="*/ 26195 w 45295"/>
                  <a:gd name="connsiteY6" fmla="*/ 121443 h 121443"/>
                  <a:gd name="connsiteX7" fmla="*/ 7145 w 45295"/>
                  <a:gd name="connsiteY7" fmla="*/ 116680 h 121443"/>
                  <a:gd name="connsiteX0" fmla="*/ 7145 w 57150"/>
                  <a:gd name="connsiteY0" fmla="*/ 116680 h 121443"/>
                  <a:gd name="connsiteX1" fmla="*/ 0 w 57150"/>
                  <a:gd name="connsiteY1" fmla="*/ 85725 h 121443"/>
                  <a:gd name="connsiteX2" fmla="*/ 23814 w 57150"/>
                  <a:gd name="connsiteY2" fmla="*/ 54768 h 121443"/>
                  <a:gd name="connsiteX3" fmla="*/ 28575 w 57150"/>
                  <a:gd name="connsiteY3" fmla="*/ 0 h 121443"/>
                  <a:gd name="connsiteX4" fmla="*/ 57150 w 57150"/>
                  <a:gd name="connsiteY4" fmla="*/ 54767 h 121443"/>
                  <a:gd name="connsiteX5" fmla="*/ 45245 w 57150"/>
                  <a:gd name="connsiteY5" fmla="*/ 100012 h 121443"/>
                  <a:gd name="connsiteX6" fmla="*/ 26195 w 57150"/>
                  <a:gd name="connsiteY6" fmla="*/ 121443 h 121443"/>
                  <a:gd name="connsiteX7" fmla="*/ 7145 w 57150"/>
                  <a:gd name="connsiteY7" fmla="*/ 116680 h 121443"/>
                  <a:gd name="connsiteX0" fmla="*/ 7145 w 57150"/>
                  <a:gd name="connsiteY0" fmla="*/ 116680 h 121443"/>
                  <a:gd name="connsiteX1" fmla="*/ 0 w 57150"/>
                  <a:gd name="connsiteY1" fmla="*/ 85725 h 121443"/>
                  <a:gd name="connsiteX2" fmla="*/ 40483 w 57150"/>
                  <a:gd name="connsiteY2" fmla="*/ 61912 h 121443"/>
                  <a:gd name="connsiteX3" fmla="*/ 28575 w 57150"/>
                  <a:gd name="connsiteY3" fmla="*/ 0 h 121443"/>
                  <a:gd name="connsiteX4" fmla="*/ 57150 w 57150"/>
                  <a:gd name="connsiteY4" fmla="*/ 54767 h 121443"/>
                  <a:gd name="connsiteX5" fmla="*/ 45245 w 57150"/>
                  <a:gd name="connsiteY5" fmla="*/ 100012 h 121443"/>
                  <a:gd name="connsiteX6" fmla="*/ 26195 w 57150"/>
                  <a:gd name="connsiteY6" fmla="*/ 121443 h 121443"/>
                  <a:gd name="connsiteX7" fmla="*/ 7145 w 57150"/>
                  <a:gd name="connsiteY7" fmla="*/ 116680 h 121443"/>
                  <a:gd name="connsiteX0" fmla="*/ 7145 w 57150"/>
                  <a:gd name="connsiteY0" fmla="*/ 116680 h 121443"/>
                  <a:gd name="connsiteX1" fmla="*/ 0 w 57150"/>
                  <a:gd name="connsiteY1" fmla="*/ 85725 h 121443"/>
                  <a:gd name="connsiteX2" fmla="*/ 33339 w 57150"/>
                  <a:gd name="connsiteY2" fmla="*/ 64293 h 121443"/>
                  <a:gd name="connsiteX3" fmla="*/ 28575 w 57150"/>
                  <a:gd name="connsiteY3" fmla="*/ 0 h 121443"/>
                  <a:gd name="connsiteX4" fmla="*/ 57150 w 57150"/>
                  <a:gd name="connsiteY4" fmla="*/ 54767 h 121443"/>
                  <a:gd name="connsiteX5" fmla="*/ 45245 w 57150"/>
                  <a:gd name="connsiteY5" fmla="*/ 100012 h 121443"/>
                  <a:gd name="connsiteX6" fmla="*/ 26195 w 57150"/>
                  <a:gd name="connsiteY6" fmla="*/ 121443 h 121443"/>
                  <a:gd name="connsiteX7" fmla="*/ 7145 w 57150"/>
                  <a:gd name="connsiteY7" fmla="*/ 116680 h 121443"/>
                  <a:gd name="connsiteX0" fmla="*/ 2 w 50007"/>
                  <a:gd name="connsiteY0" fmla="*/ 116680 h 121443"/>
                  <a:gd name="connsiteX1" fmla="*/ 0 w 50007"/>
                  <a:gd name="connsiteY1" fmla="*/ 85725 h 121443"/>
                  <a:gd name="connsiteX2" fmla="*/ 26196 w 50007"/>
                  <a:gd name="connsiteY2" fmla="*/ 64293 h 121443"/>
                  <a:gd name="connsiteX3" fmla="*/ 21432 w 50007"/>
                  <a:gd name="connsiteY3" fmla="*/ 0 h 121443"/>
                  <a:gd name="connsiteX4" fmla="*/ 50007 w 50007"/>
                  <a:gd name="connsiteY4" fmla="*/ 54767 h 121443"/>
                  <a:gd name="connsiteX5" fmla="*/ 38102 w 50007"/>
                  <a:gd name="connsiteY5" fmla="*/ 100012 h 121443"/>
                  <a:gd name="connsiteX6" fmla="*/ 19052 w 50007"/>
                  <a:gd name="connsiteY6" fmla="*/ 121443 h 121443"/>
                  <a:gd name="connsiteX7" fmla="*/ 2 w 50007"/>
                  <a:gd name="connsiteY7" fmla="*/ 116680 h 121443"/>
                  <a:gd name="connsiteX0" fmla="*/ 7146 w 50007"/>
                  <a:gd name="connsiteY0" fmla="*/ 111917 h 121443"/>
                  <a:gd name="connsiteX1" fmla="*/ 0 w 50007"/>
                  <a:gd name="connsiteY1" fmla="*/ 85725 h 121443"/>
                  <a:gd name="connsiteX2" fmla="*/ 26196 w 50007"/>
                  <a:gd name="connsiteY2" fmla="*/ 64293 h 121443"/>
                  <a:gd name="connsiteX3" fmla="*/ 21432 w 50007"/>
                  <a:gd name="connsiteY3" fmla="*/ 0 h 121443"/>
                  <a:gd name="connsiteX4" fmla="*/ 50007 w 50007"/>
                  <a:gd name="connsiteY4" fmla="*/ 54767 h 121443"/>
                  <a:gd name="connsiteX5" fmla="*/ 38102 w 50007"/>
                  <a:gd name="connsiteY5" fmla="*/ 100012 h 121443"/>
                  <a:gd name="connsiteX6" fmla="*/ 19052 w 50007"/>
                  <a:gd name="connsiteY6" fmla="*/ 121443 h 121443"/>
                  <a:gd name="connsiteX7" fmla="*/ 7146 w 50007"/>
                  <a:gd name="connsiteY7" fmla="*/ 111917 h 121443"/>
                  <a:gd name="connsiteX0" fmla="*/ 7146 w 52131"/>
                  <a:gd name="connsiteY0" fmla="*/ 111917 h 121443"/>
                  <a:gd name="connsiteX1" fmla="*/ 0 w 52131"/>
                  <a:gd name="connsiteY1" fmla="*/ 85725 h 121443"/>
                  <a:gd name="connsiteX2" fmla="*/ 26196 w 52131"/>
                  <a:gd name="connsiteY2" fmla="*/ 64293 h 121443"/>
                  <a:gd name="connsiteX3" fmla="*/ 21432 w 52131"/>
                  <a:gd name="connsiteY3" fmla="*/ 0 h 121443"/>
                  <a:gd name="connsiteX4" fmla="*/ 50007 w 52131"/>
                  <a:gd name="connsiteY4" fmla="*/ 54767 h 121443"/>
                  <a:gd name="connsiteX5" fmla="*/ 50007 w 52131"/>
                  <a:gd name="connsiteY5" fmla="*/ 84185 h 121443"/>
                  <a:gd name="connsiteX6" fmla="*/ 38102 w 52131"/>
                  <a:gd name="connsiteY6" fmla="*/ 100012 h 121443"/>
                  <a:gd name="connsiteX7" fmla="*/ 19052 w 52131"/>
                  <a:gd name="connsiteY7" fmla="*/ 121443 h 121443"/>
                  <a:gd name="connsiteX8" fmla="*/ 7146 w 52131"/>
                  <a:gd name="connsiteY8" fmla="*/ 111917 h 121443"/>
                  <a:gd name="connsiteX0" fmla="*/ 7146 w 52131"/>
                  <a:gd name="connsiteY0" fmla="*/ 111917 h 121443"/>
                  <a:gd name="connsiteX1" fmla="*/ 0 w 52131"/>
                  <a:gd name="connsiteY1" fmla="*/ 85725 h 121443"/>
                  <a:gd name="connsiteX2" fmla="*/ 35721 w 52131"/>
                  <a:gd name="connsiteY2" fmla="*/ 54768 h 121443"/>
                  <a:gd name="connsiteX3" fmla="*/ 21432 w 52131"/>
                  <a:gd name="connsiteY3" fmla="*/ 0 h 121443"/>
                  <a:gd name="connsiteX4" fmla="*/ 50007 w 52131"/>
                  <a:gd name="connsiteY4" fmla="*/ 54767 h 121443"/>
                  <a:gd name="connsiteX5" fmla="*/ 50007 w 52131"/>
                  <a:gd name="connsiteY5" fmla="*/ 84185 h 121443"/>
                  <a:gd name="connsiteX6" fmla="*/ 38102 w 52131"/>
                  <a:gd name="connsiteY6" fmla="*/ 100012 h 121443"/>
                  <a:gd name="connsiteX7" fmla="*/ 19052 w 52131"/>
                  <a:gd name="connsiteY7" fmla="*/ 121443 h 121443"/>
                  <a:gd name="connsiteX8" fmla="*/ 7146 w 52131"/>
                  <a:gd name="connsiteY8" fmla="*/ 111917 h 121443"/>
                  <a:gd name="connsiteX0" fmla="*/ 7146 w 52131"/>
                  <a:gd name="connsiteY0" fmla="*/ 104773 h 114299"/>
                  <a:gd name="connsiteX1" fmla="*/ 0 w 52131"/>
                  <a:gd name="connsiteY1" fmla="*/ 78581 h 114299"/>
                  <a:gd name="connsiteX2" fmla="*/ 35721 w 52131"/>
                  <a:gd name="connsiteY2" fmla="*/ 47624 h 114299"/>
                  <a:gd name="connsiteX3" fmla="*/ 19051 w 52131"/>
                  <a:gd name="connsiteY3" fmla="*/ 0 h 114299"/>
                  <a:gd name="connsiteX4" fmla="*/ 50007 w 52131"/>
                  <a:gd name="connsiteY4" fmla="*/ 47623 h 114299"/>
                  <a:gd name="connsiteX5" fmla="*/ 50007 w 52131"/>
                  <a:gd name="connsiteY5" fmla="*/ 77041 h 114299"/>
                  <a:gd name="connsiteX6" fmla="*/ 38102 w 52131"/>
                  <a:gd name="connsiteY6" fmla="*/ 92868 h 114299"/>
                  <a:gd name="connsiteX7" fmla="*/ 19052 w 52131"/>
                  <a:gd name="connsiteY7" fmla="*/ 114299 h 114299"/>
                  <a:gd name="connsiteX8" fmla="*/ 7146 w 52131"/>
                  <a:gd name="connsiteY8" fmla="*/ 104773 h 114299"/>
                  <a:gd name="connsiteX0" fmla="*/ 2384 w 47369"/>
                  <a:gd name="connsiteY0" fmla="*/ 104773 h 114299"/>
                  <a:gd name="connsiteX1" fmla="*/ 0 w 47369"/>
                  <a:gd name="connsiteY1" fmla="*/ 66674 h 114299"/>
                  <a:gd name="connsiteX2" fmla="*/ 30959 w 47369"/>
                  <a:gd name="connsiteY2" fmla="*/ 47624 h 114299"/>
                  <a:gd name="connsiteX3" fmla="*/ 14289 w 47369"/>
                  <a:gd name="connsiteY3" fmla="*/ 0 h 114299"/>
                  <a:gd name="connsiteX4" fmla="*/ 45245 w 47369"/>
                  <a:gd name="connsiteY4" fmla="*/ 47623 h 114299"/>
                  <a:gd name="connsiteX5" fmla="*/ 45245 w 47369"/>
                  <a:gd name="connsiteY5" fmla="*/ 77041 h 114299"/>
                  <a:gd name="connsiteX6" fmla="*/ 33340 w 47369"/>
                  <a:gd name="connsiteY6" fmla="*/ 92868 h 114299"/>
                  <a:gd name="connsiteX7" fmla="*/ 14290 w 47369"/>
                  <a:gd name="connsiteY7" fmla="*/ 114299 h 114299"/>
                  <a:gd name="connsiteX8" fmla="*/ 2384 w 47369"/>
                  <a:gd name="connsiteY8" fmla="*/ 104773 h 114299"/>
                  <a:gd name="connsiteX0" fmla="*/ 2 w 47369"/>
                  <a:gd name="connsiteY0" fmla="*/ 95248 h 114299"/>
                  <a:gd name="connsiteX1" fmla="*/ 0 w 47369"/>
                  <a:gd name="connsiteY1" fmla="*/ 66674 h 114299"/>
                  <a:gd name="connsiteX2" fmla="*/ 30959 w 47369"/>
                  <a:gd name="connsiteY2" fmla="*/ 47624 h 114299"/>
                  <a:gd name="connsiteX3" fmla="*/ 14289 w 47369"/>
                  <a:gd name="connsiteY3" fmla="*/ 0 h 114299"/>
                  <a:gd name="connsiteX4" fmla="*/ 45245 w 47369"/>
                  <a:gd name="connsiteY4" fmla="*/ 47623 h 114299"/>
                  <a:gd name="connsiteX5" fmla="*/ 45245 w 47369"/>
                  <a:gd name="connsiteY5" fmla="*/ 77041 h 114299"/>
                  <a:gd name="connsiteX6" fmla="*/ 33340 w 47369"/>
                  <a:gd name="connsiteY6" fmla="*/ 92868 h 114299"/>
                  <a:gd name="connsiteX7" fmla="*/ 14290 w 47369"/>
                  <a:gd name="connsiteY7" fmla="*/ 114299 h 114299"/>
                  <a:gd name="connsiteX8" fmla="*/ 2 w 47369"/>
                  <a:gd name="connsiteY8" fmla="*/ 95248 h 114299"/>
                  <a:gd name="connsiteX0" fmla="*/ 2 w 47369"/>
                  <a:gd name="connsiteY0" fmla="*/ 95248 h 107156"/>
                  <a:gd name="connsiteX1" fmla="*/ 0 w 47369"/>
                  <a:gd name="connsiteY1" fmla="*/ 66674 h 107156"/>
                  <a:gd name="connsiteX2" fmla="*/ 30959 w 47369"/>
                  <a:gd name="connsiteY2" fmla="*/ 47624 h 107156"/>
                  <a:gd name="connsiteX3" fmla="*/ 14289 w 47369"/>
                  <a:gd name="connsiteY3" fmla="*/ 0 h 107156"/>
                  <a:gd name="connsiteX4" fmla="*/ 45245 w 47369"/>
                  <a:gd name="connsiteY4" fmla="*/ 47623 h 107156"/>
                  <a:gd name="connsiteX5" fmla="*/ 45245 w 47369"/>
                  <a:gd name="connsiteY5" fmla="*/ 77041 h 107156"/>
                  <a:gd name="connsiteX6" fmla="*/ 33340 w 47369"/>
                  <a:gd name="connsiteY6" fmla="*/ 92868 h 107156"/>
                  <a:gd name="connsiteX7" fmla="*/ 19053 w 47369"/>
                  <a:gd name="connsiteY7" fmla="*/ 107156 h 107156"/>
                  <a:gd name="connsiteX8" fmla="*/ 2 w 47369"/>
                  <a:gd name="connsiteY8" fmla="*/ 95248 h 107156"/>
                  <a:gd name="connsiteX0" fmla="*/ 2 w 47369"/>
                  <a:gd name="connsiteY0" fmla="*/ 95248 h 97631"/>
                  <a:gd name="connsiteX1" fmla="*/ 0 w 47369"/>
                  <a:gd name="connsiteY1" fmla="*/ 66674 h 97631"/>
                  <a:gd name="connsiteX2" fmla="*/ 30959 w 47369"/>
                  <a:gd name="connsiteY2" fmla="*/ 47624 h 97631"/>
                  <a:gd name="connsiteX3" fmla="*/ 14289 w 47369"/>
                  <a:gd name="connsiteY3" fmla="*/ 0 h 97631"/>
                  <a:gd name="connsiteX4" fmla="*/ 45245 w 47369"/>
                  <a:gd name="connsiteY4" fmla="*/ 47623 h 97631"/>
                  <a:gd name="connsiteX5" fmla="*/ 45245 w 47369"/>
                  <a:gd name="connsiteY5" fmla="*/ 77041 h 97631"/>
                  <a:gd name="connsiteX6" fmla="*/ 33340 w 47369"/>
                  <a:gd name="connsiteY6" fmla="*/ 92868 h 97631"/>
                  <a:gd name="connsiteX7" fmla="*/ 16672 w 47369"/>
                  <a:gd name="connsiteY7" fmla="*/ 97631 h 97631"/>
                  <a:gd name="connsiteX8" fmla="*/ 2 w 47369"/>
                  <a:gd name="connsiteY8" fmla="*/ 95248 h 97631"/>
                  <a:gd name="connsiteX0" fmla="*/ 2384 w 47369"/>
                  <a:gd name="connsiteY0" fmla="*/ 88104 h 97631"/>
                  <a:gd name="connsiteX1" fmla="*/ 0 w 47369"/>
                  <a:gd name="connsiteY1" fmla="*/ 66674 h 97631"/>
                  <a:gd name="connsiteX2" fmla="*/ 30959 w 47369"/>
                  <a:gd name="connsiteY2" fmla="*/ 47624 h 97631"/>
                  <a:gd name="connsiteX3" fmla="*/ 14289 w 47369"/>
                  <a:gd name="connsiteY3" fmla="*/ 0 h 97631"/>
                  <a:gd name="connsiteX4" fmla="*/ 45245 w 47369"/>
                  <a:gd name="connsiteY4" fmla="*/ 47623 h 97631"/>
                  <a:gd name="connsiteX5" fmla="*/ 45245 w 47369"/>
                  <a:gd name="connsiteY5" fmla="*/ 77041 h 97631"/>
                  <a:gd name="connsiteX6" fmla="*/ 33340 w 47369"/>
                  <a:gd name="connsiteY6" fmla="*/ 92868 h 97631"/>
                  <a:gd name="connsiteX7" fmla="*/ 16672 w 47369"/>
                  <a:gd name="connsiteY7" fmla="*/ 97631 h 97631"/>
                  <a:gd name="connsiteX8" fmla="*/ 2384 w 47369"/>
                  <a:gd name="connsiteY8" fmla="*/ 88104 h 97631"/>
                  <a:gd name="connsiteX0" fmla="*/ 1 w 44986"/>
                  <a:gd name="connsiteY0" fmla="*/ 88104 h 97631"/>
                  <a:gd name="connsiteX1" fmla="*/ 4761 w 44986"/>
                  <a:gd name="connsiteY1" fmla="*/ 69055 h 97631"/>
                  <a:gd name="connsiteX2" fmla="*/ 28576 w 44986"/>
                  <a:gd name="connsiteY2" fmla="*/ 47624 h 97631"/>
                  <a:gd name="connsiteX3" fmla="*/ 11906 w 44986"/>
                  <a:gd name="connsiteY3" fmla="*/ 0 h 97631"/>
                  <a:gd name="connsiteX4" fmla="*/ 42862 w 44986"/>
                  <a:gd name="connsiteY4" fmla="*/ 47623 h 97631"/>
                  <a:gd name="connsiteX5" fmla="*/ 42862 w 44986"/>
                  <a:gd name="connsiteY5" fmla="*/ 77041 h 97631"/>
                  <a:gd name="connsiteX6" fmla="*/ 30957 w 44986"/>
                  <a:gd name="connsiteY6" fmla="*/ 92868 h 97631"/>
                  <a:gd name="connsiteX7" fmla="*/ 14289 w 44986"/>
                  <a:gd name="connsiteY7" fmla="*/ 97631 h 97631"/>
                  <a:gd name="connsiteX8" fmla="*/ 1 w 44986"/>
                  <a:gd name="connsiteY8" fmla="*/ 88104 h 97631"/>
                  <a:gd name="connsiteX0" fmla="*/ 1 w 44986"/>
                  <a:gd name="connsiteY0" fmla="*/ 80960 h 90487"/>
                  <a:gd name="connsiteX1" fmla="*/ 4761 w 44986"/>
                  <a:gd name="connsiteY1" fmla="*/ 61911 h 90487"/>
                  <a:gd name="connsiteX2" fmla="*/ 28576 w 44986"/>
                  <a:gd name="connsiteY2" fmla="*/ 40480 h 90487"/>
                  <a:gd name="connsiteX3" fmla="*/ 4762 w 44986"/>
                  <a:gd name="connsiteY3" fmla="*/ 0 h 90487"/>
                  <a:gd name="connsiteX4" fmla="*/ 42862 w 44986"/>
                  <a:gd name="connsiteY4" fmla="*/ 40479 h 90487"/>
                  <a:gd name="connsiteX5" fmla="*/ 42862 w 44986"/>
                  <a:gd name="connsiteY5" fmla="*/ 69897 h 90487"/>
                  <a:gd name="connsiteX6" fmla="*/ 30957 w 44986"/>
                  <a:gd name="connsiteY6" fmla="*/ 85724 h 90487"/>
                  <a:gd name="connsiteX7" fmla="*/ 14289 w 44986"/>
                  <a:gd name="connsiteY7" fmla="*/ 90487 h 90487"/>
                  <a:gd name="connsiteX8" fmla="*/ 1 w 44986"/>
                  <a:gd name="connsiteY8" fmla="*/ 80960 h 90487"/>
                  <a:gd name="connsiteX0" fmla="*/ 1 w 44986"/>
                  <a:gd name="connsiteY0" fmla="*/ 69054 h 78581"/>
                  <a:gd name="connsiteX1" fmla="*/ 4761 w 44986"/>
                  <a:gd name="connsiteY1" fmla="*/ 50005 h 78581"/>
                  <a:gd name="connsiteX2" fmla="*/ 28576 w 44986"/>
                  <a:gd name="connsiteY2" fmla="*/ 28574 h 78581"/>
                  <a:gd name="connsiteX3" fmla="*/ 16669 w 44986"/>
                  <a:gd name="connsiteY3" fmla="*/ 0 h 78581"/>
                  <a:gd name="connsiteX4" fmla="*/ 42862 w 44986"/>
                  <a:gd name="connsiteY4" fmla="*/ 28573 h 78581"/>
                  <a:gd name="connsiteX5" fmla="*/ 42862 w 44986"/>
                  <a:gd name="connsiteY5" fmla="*/ 57991 h 78581"/>
                  <a:gd name="connsiteX6" fmla="*/ 30957 w 44986"/>
                  <a:gd name="connsiteY6" fmla="*/ 73818 h 78581"/>
                  <a:gd name="connsiteX7" fmla="*/ 14289 w 44986"/>
                  <a:gd name="connsiteY7" fmla="*/ 78581 h 78581"/>
                  <a:gd name="connsiteX8" fmla="*/ 1 w 44986"/>
                  <a:gd name="connsiteY8" fmla="*/ 69054 h 78581"/>
                  <a:gd name="connsiteX0" fmla="*/ 2383 w 40225"/>
                  <a:gd name="connsiteY0" fmla="*/ 66673 h 78581"/>
                  <a:gd name="connsiteX1" fmla="*/ 0 w 40225"/>
                  <a:gd name="connsiteY1" fmla="*/ 50005 h 78581"/>
                  <a:gd name="connsiteX2" fmla="*/ 23815 w 40225"/>
                  <a:gd name="connsiteY2" fmla="*/ 28574 h 78581"/>
                  <a:gd name="connsiteX3" fmla="*/ 11908 w 40225"/>
                  <a:gd name="connsiteY3" fmla="*/ 0 h 78581"/>
                  <a:gd name="connsiteX4" fmla="*/ 38101 w 40225"/>
                  <a:gd name="connsiteY4" fmla="*/ 28573 h 78581"/>
                  <a:gd name="connsiteX5" fmla="*/ 38101 w 40225"/>
                  <a:gd name="connsiteY5" fmla="*/ 57991 h 78581"/>
                  <a:gd name="connsiteX6" fmla="*/ 26196 w 40225"/>
                  <a:gd name="connsiteY6" fmla="*/ 73818 h 78581"/>
                  <a:gd name="connsiteX7" fmla="*/ 9528 w 40225"/>
                  <a:gd name="connsiteY7" fmla="*/ 78581 h 78581"/>
                  <a:gd name="connsiteX8" fmla="*/ 2383 w 40225"/>
                  <a:gd name="connsiteY8" fmla="*/ 66673 h 78581"/>
                  <a:gd name="connsiteX0" fmla="*/ 1 w 37843"/>
                  <a:gd name="connsiteY0" fmla="*/ 66673 h 78581"/>
                  <a:gd name="connsiteX1" fmla="*/ 4762 w 37843"/>
                  <a:gd name="connsiteY1" fmla="*/ 45242 h 78581"/>
                  <a:gd name="connsiteX2" fmla="*/ 21433 w 37843"/>
                  <a:gd name="connsiteY2" fmla="*/ 28574 h 78581"/>
                  <a:gd name="connsiteX3" fmla="*/ 9526 w 37843"/>
                  <a:gd name="connsiteY3" fmla="*/ 0 h 78581"/>
                  <a:gd name="connsiteX4" fmla="*/ 35719 w 37843"/>
                  <a:gd name="connsiteY4" fmla="*/ 28573 h 78581"/>
                  <a:gd name="connsiteX5" fmla="*/ 35719 w 37843"/>
                  <a:gd name="connsiteY5" fmla="*/ 57991 h 78581"/>
                  <a:gd name="connsiteX6" fmla="*/ 23814 w 37843"/>
                  <a:gd name="connsiteY6" fmla="*/ 73818 h 78581"/>
                  <a:gd name="connsiteX7" fmla="*/ 7146 w 37843"/>
                  <a:gd name="connsiteY7" fmla="*/ 78581 h 78581"/>
                  <a:gd name="connsiteX8" fmla="*/ 1 w 37843"/>
                  <a:gd name="connsiteY8" fmla="*/ 66673 h 7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843" h="78581">
                    <a:moveTo>
                      <a:pt x="1" y="66673"/>
                    </a:moveTo>
                    <a:cubicBezTo>
                      <a:pt x="0" y="56355"/>
                      <a:pt x="4763" y="55560"/>
                      <a:pt x="4762" y="45242"/>
                    </a:cubicBezTo>
                    <a:cubicBezTo>
                      <a:pt x="19844" y="34129"/>
                      <a:pt x="-793" y="39687"/>
                      <a:pt x="21433" y="28574"/>
                    </a:cubicBezTo>
                    <a:cubicBezTo>
                      <a:pt x="21433" y="8730"/>
                      <a:pt x="9526" y="19844"/>
                      <a:pt x="9526" y="0"/>
                    </a:cubicBezTo>
                    <a:lnTo>
                      <a:pt x="35719" y="28573"/>
                    </a:lnTo>
                    <a:cubicBezTo>
                      <a:pt x="39291" y="42604"/>
                      <a:pt x="37703" y="50450"/>
                      <a:pt x="35719" y="57991"/>
                    </a:cubicBezTo>
                    <a:cubicBezTo>
                      <a:pt x="33735" y="65532"/>
                      <a:pt x="27783" y="67608"/>
                      <a:pt x="23814" y="73818"/>
                    </a:cubicBezTo>
                    <a:cubicBezTo>
                      <a:pt x="21433" y="78580"/>
                      <a:pt x="9527" y="73819"/>
                      <a:pt x="7146" y="78581"/>
                    </a:cubicBezTo>
                    <a:lnTo>
                      <a:pt x="1" y="66673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white"/>
                  </a:solidFill>
                </a:endParaRPr>
              </a:p>
            </p:txBody>
          </p:sp>
          <p:sp>
            <p:nvSpPr>
              <p:cNvPr id="177" name="Freeform 176"/>
              <p:cNvSpPr/>
              <p:nvPr/>
            </p:nvSpPr>
            <p:spPr>
              <a:xfrm>
                <a:off x="4148303" y="2420888"/>
                <a:ext cx="37843" cy="78581"/>
              </a:xfrm>
              <a:custGeom>
                <a:avLst/>
                <a:gdLst>
                  <a:gd name="connsiteX0" fmla="*/ 0 w 95250"/>
                  <a:gd name="connsiteY0" fmla="*/ 142875 h 152400"/>
                  <a:gd name="connsiteX1" fmla="*/ 14287 w 95250"/>
                  <a:gd name="connsiteY1" fmla="*/ 88107 h 152400"/>
                  <a:gd name="connsiteX2" fmla="*/ 61912 w 95250"/>
                  <a:gd name="connsiteY2" fmla="*/ 54769 h 152400"/>
                  <a:gd name="connsiteX3" fmla="*/ 80962 w 95250"/>
                  <a:gd name="connsiteY3" fmla="*/ 30957 h 152400"/>
                  <a:gd name="connsiteX4" fmla="*/ 66675 w 95250"/>
                  <a:gd name="connsiteY4" fmla="*/ 0 h 152400"/>
                  <a:gd name="connsiteX5" fmla="*/ 95250 w 95250"/>
                  <a:gd name="connsiteY5" fmla="*/ 35719 h 152400"/>
                  <a:gd name="connsiteX6" fmla="*/ 80962 w 95250"/>
                  <a:gd name="connsiteY6" fmla="*/ 64294 h 152400"/>
                  <a:gd name="connsiteX7" fmla="*/ 54768 w 95250"/>
                  <a:gd name="connsiteY7" fmla="*/ 85725 h 152400"/>
                  <a:gd name="connsiteX8" fmla="*/ 66675 w 95250"/>
                  <a:gd name="connsiteY8" fmla="*/ 119063 h 152400"/>
                  <a:gd name="connsiteX9" fmla="*/ 52387 w 95250"/>
                  <a:gd name="connsiteY9" fmla="*/ 152400 h 152400"/>
                  <a:gd name="connsiteX10" fmla="*/ 0 w 95250"/>
                  <a:gd name="connsiteY10" fmla="*/ 142875 h 152400"/>
                  <a:gd name="connsiteX0" fmla="*/ 0 w 95250"/>
                  <a:gd name="connsiteY0" fmla="*/ 142875 h 169069"/>
                  <a:gd name="connsiteX1" fmla="*/ 14287 w 95250"/>
                  <a:gd name="connsiteY1" fmla="*/ 88107 h 169069"/>
                  <a:gd name="connsiteX2" fmla="*/ 61912 w 95250"/>
                  <a:gd name="connsiteY2" fmla="*/ 54769 h 169069"/>
                  <a:gd name="connsiteX3" fmla="*/ 80962 w 95250"/>
                  <a:gd name="connsiteY3" fmla="*/ 30957 h 169069"/>
                  <a:gd name="connsiteX4" fmla="*/ 66675 w 95250"/>
                  <a:gd name="connsiteY4" fmla="*/ 0 h 169069"/>
                  <a:gd name="connsiteX5" fmla="*/ 95250 w 95250"/>
                  <a:gd name="connsiteY5" fmla="*/ 35719 h 169069"/>
                  <a:gd name="connsiteX6" fmla="*/ 80962 w 95250"/>
                  <a:gd name="connsiteY6" fmla="*/ 64294 h 169069"/>
                  <a:gd name="connsiteX7" fmla="*/ 54768 w 95250"/>
                  <a:gd name="connsiteY7" fmla="*/ 85725 h 169069"/>
                  <a:gd name="connsiteX8" fmla="*/ 66675 w 95250"/>
                  <a:gd name="connsiteY8" fmla="*/ 119063 h 169069"/>
                  <a:gd name="connsiteX9" fmla="*/ 40481 w 95250"/>
                  <a:gd name="connsiteY9" fmla="*/ 169069 h 169069"/>
                  <a:gd name="connsiteX10" fmla="*/ 52387 w 95250"/>
                  <a:gd name="connsiteY10" fmla="*/ 152400 h 169069"/>
                  <a:gd name="connsiteX11" fmla="*/ 0 w 95250"/>
                  <a:gd name="connsiteY11" fmla="*/ 142875 h 169069"/>
                  <a:gd name="connsiteX0" fmla="*/ 0 w 95250"/>
                  <a:gd name="connsiteY0" fmla="*/ 166688 h 169069"/>
                  <a:gd name="connsiteX1" fmla="*/ 14287 w 95250"/>
                  <a:gd name="connsiteY1" fmla="*/ 88107 h 169069"/>
                  <a:gd name="connsiteX2" fmla="*/ 61912 w 95250"/>
                  <a:gd name="connsiteY2" fmla="*/ 54769 h 169069"/>
                  <a:gd name="connsiteX3" fmla="*/ 80962 w 95250"/>
                  <a:gd name="connsiteY3" fmla="*/ 30957 h 169069"/>
                  <a:gd name="connsiteX4" fmla="*/ 66675 w 95250"/>
                  <a:gd name="connsiteY4" fmla="*/ 0 h 169069"/>
                  <a:gd name="connsiteX5" fmla="*/ 95250 w 95250"/>
                  <a:gd name="connsiteY5" fmla="*/ 35719 h 169069"/>
                  <a:gd name="connsiteX6" fmla="*/ 80962 w 95250"/>
                  <a:gd name="connsiteY6" fmla="*/ 64294 h 169069"/>
                  <a:gd name="connsiteX7" fmla="*/ 54768 w 95250"/>
                  <a:gd name="connsiteY7" fmla="*/ 85725 h 169069"/>
                  <a:gd name="connsiteX8" fmla="*/ 66675 w 95250"/>
                  <a:gd name="connsiteY8" fmla="*/ 119063 h 169069"/>
                  <a:gd name="connsiteX9" fmla="*/ 40481 w 95250"/>
                  <a:gd name="connsiteY9" fmla="*/ 169069 h 169069"/>
                  <a:gd name="connsiteX10" fmla="*/ 52387 w 95250"/>
                  <a:gd name="connsiteY10" fmla="*/ 152400 h 169069"/>
                  <a:gd name="connsiteX11" fmla="*/ 0 w 95250"/>
                  <a:gd name="connsiteY11" fmla="*/ 166688 h 169069"/>
                  <a:gd name="connsiteX0" fmla="*/ 0 w 95250"/>
                  <a:gd name="connsiteY0" fmla="*/ 166688 h 169069"/>
                  <a:gd name="connsiteX1" fmla="*/ 14287 w 95250"/>
                  <a:gd name="connsiteY1" fmla="*/ 88107 h 169069"/>
                  <a:gd name="connsiteX2" fmla="*/ 61912 w 95250"/>
                  <a:gd name="connsiteY2" fmla="*/ 54769 h 169069"/>
                  <a:gd name="connsiteX3" fmla="*/ 80962 w 95250"/>
                  <a:gd name="connsiteY3" fmla="*/ 30957 h 169069"/>
                  <a:gd name="connsiteX4" fmla="*/ 66675 w 95250"/>
                  <a:gd name="connsiteY4" fmla="*/ 0 h 169069"/>
                  <a:gd name="connsiteX5" fmla="*/ 95250 w 95250"/>
                  <a:gd name="connsiteY5" fmla="*/ 35719 h 169069"/>
                  <a:gd name="connsiteX6" fmla="*/ 80962 w 95250"/>
                  <a:gd name="connsiteY6" fmla="*/ 64294 h 169069"/>
                  <a:gd name="connsiteX7" fmla="*/ 54768 w 95250"/>
                  <a:gd name="connsiteY7" fmla="*/ 85725 h 169069"/>
                  <a:gd name="connsiteX8" fmla="*/ 66675 w 95250"/>
                  <a:gd name="connsiteY8" fmla="*/ 119063 h 169069"/>
                  <a:gd name="connsiteX9" fmla="*/ 40481 w 95250"/>
                  <a:gd name="connsiteY9" fmla="*/ 169069 h 169069"/>
                  <a:gd name="connsiteX10" fmla="*/ 0 w 95250"/>
                  <a:gd name="connsiteY10" fmla="*/ 166688 h 169069"/>
                  <a:gd name="connsiteX0" fmla="*/ 7145 w 102395"/>
                  <a:gd name="connsiteY0" fmla="*/ 166688 h 169069"/>
                  <a:gd name="connsiteX1" fmla="*/ 0 w 102395"/>
                  <a:gd name="connsiteY1" fmla="*/ 135732 h 169069"/>
                  <a:gd name="connsiteX2" fmla="*/ 69057 w 102395"/>
                  <a:gd name="connsiteY2" fmla="*/ 54769 h 169069"/>
                  <a:gd name="connsiteX3" fmla="*/ 88107 w 102395"/>
                  <a:gd name="connsiteY3" fmla="*/ 30957 h 169069"/>
                  <a:gd name="connsiteX4" fmla="*/ 73820 w 102395"/>
                  <a:gd name="connsiteY4" fmla="*/ 0 h 169069"/>
                  <a:gd name="connsiteX5" fmla="*/ 102395 w 102395"/>
                  <a:gd name="connsiteY5" fmla="*/ 35719 h 169069"/>
                  <a:gd name="connsiteX6" fmla="*/ 88107 w 102395"/>
                  <a:gd name="connsiteY6" fmla="*/ 64294 h 169069"/>
                  <a:gd name="connsiteX7" fmla="*/ 61913 w 102395"/>
                  <a:gd name="connsiteY7" fmla="*/ 85725 h 169069"/>
                  <a:gd name="connsiteX8" fmla="*/ 73820 w 102395"/>
                  <a:gd name="connsiteY8" fmla="*/ 119063 h 169069"/>
                  <a:gd name="connsiteX9" fmla="*/ 47626 w 102395"/>
                  <a:gd name="connsiteY9" fmla="*/ 169069 h 169069"/>
                  <a:gd name="connsiteX10" fmla="*/ 7145 w 102395"/>
                  <a:gd name="connsiteY10" fmla="*/ 166688 h 169069"/>
                  <a:gd name="connsiteX0" fmla="*/ 7145 w 102395"/>
                  <a:gd name="connsiteY0" fmla="*/ 135731 h 138112"/>
                  <a:gd name="connsiteX1" fmla="*/ 0 w 102395"/>
                  <a:gd name="connsiteY1" fmla="*/ 104775 h 138112"/>
                  <a:gd name="connsiteX2" fmla="*/ 69057 w 102395"/>
                  <a:gd name="connsiteY2" fmla="*/ 23812 h 138112"/>
                  <a:gd name="connsiteX3" fmla="*/ 88107 w 102395"/>
                  <a:gd name="connsiteY3" fmla="*/ 0 h 138112"/>
                  <a:gd name="connsiteX4" fmla="*/ 102395 w 102395"/>
                  <a:gd name="connsiteY4" fmla="*/ 4762 h 138112"/>
                  <a:gd name="connsiteX5" fmla="*/ 88107 w 102395"/>
                  <a:gd name="connsiteY5" fmla="*/ 33337 h 138112"/>
                  <a:gd name="connsiteX6" fmla="*/ 61913 w 102395"/>
                  <a:gd name="connsiteY6" fmla="*/ 54768 h 138112"/>
                  <a:gd name="connsiteX7" fmla="*/ 73820 w 102395"/>
                  <a:gd name="connsiteY7" fmla="*/ 88106 h 138112"/>
                  <a:gd name="connsiteX8" fmla="*/ 47626 w 102395"/>
                  <a:gd name="connsiteY8" fmla="*/ 138112 h 138112"/>
                  <a:gd name="connsiteX9" fmla="*/ 7145 w 102395"/>
                  <a:gd name="connsiteY9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88107 w 88107"/>
                  <a:gd name="connsiteY4" fmla="*/ 33337 h 138112"/>
                  <a:gd name="connsiteX5" fmla="*/ 61913 w 88107"/>
                  <a:gd name="connsiteY5" fmla="*/ 54768 h 138112"/>
                  <a:gd name="connsiteX6" fmla="*/ 73820 w 88107"/>
                  <a:gd name="connsiteY6" fmla="*/ 88106 h 138112"/>
                  <a:gd name="connsiteX7" fmla="*/ 47626 w 88107"/>
                  <a:gd name="connsiteY7" fmla="*/ 138112 h 138112"/>
                  <a:gd name="connsiteX8" fmla="*/ 7145 w 88107"/>
                  <a:gd name="connsiteY8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61913 w 88107"/>
                  <a:gd name="connsiteY4" fmla="*/ 54768 h 138112"/>
                  <a:gd name="connsiteX5" fmla="*/ 73820 w 88107"/>
                  <a:gd name="connsiteY5" fmla="*/ 88106 h 138112"/>
                  <a:gd name="connsiteX6" fmla="*/ 47626 w 88107"/>
                  <a:gd name="connsiteY6" fmla="*/ 138112 h 138112"/>
                  <a:gd name="connsiteX7" fmla="*/ 7145 w 88107"/>
                  <a:gd name="connsiteY7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61913 w 88107"/>
                  <a:gd name="connsiteY4" fmla="*/ 54768 h 138112"/>
                  <a:gd name="connsiteX5" fmla="*/ 66676 w 88107"/>
                  <a:gd name="connsiteY5" fmla="*/ 116681 h 138112"/>
                  <a:gd name="connsiteX6" fmla="*/ 47626 w 88107"/>
                  <a:gd name="connsiteY6" fmla="*/ 138112 h 138112"/>
                  <a:gd name="connsiteX7" fmla="*/ 7145 w 88107"/>
                  <a:gd name="connsiteY7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69056 w 88107"/>
                  <a:gd name="connsiteY4" fmla="*/ 57149 h 138112"/>
                  <a:gd name="connsiteX5" fmla="*/ 66676 w 88107"/>
                  <a:gd name="connsiteY5" fmla="*/ 116681 h 138112"/>
                  <a:gd name="connsiteX6" fmla="*/ 47626 w 88107"/>
                  <a:gd name="connsiteY6" fmla="*/ 138112 h 138112"/>
                  <a:gd name="connsiteX7" fmla="*/ 7145 w 88107"/>
                  <a:gd name="connsiteY7" fmla="*/ 135731 h 138112"/>
                  <a:gd name="connsiteX0" fmla="*/ 7145 w 73819"/>
                  <a:gd name="connsiteY0" fmla="*/ 147637 h 150018"/>
                  <a:gd name="connsiteX1" fmla="*/ 0 w 73819"/>
                  <a:gd name="connsiteY1" fmla="*/ 116681 h 150018"/>
                  <a:gd name="connsiteX2" fmla="*/ 69057 w 73819"/>
                  <a:gd name="connsiteY2" fmla="*/ 35718 h 150018"/>
                  <a:gd name="connsiteX3" fmla="*/ 73819 w 73819"/>
                  <a:gd name="connsiteY3" fmla="*/ 0 h 150018"/>
                  <a:gd name="connsiteX4" fmla="*/ 69056 w 73819"/>
                  <a:gd name="connsiteY4" fmla="*/ 69055 h 150018"/>
                  <a:gd name="connsiteX5" fmla="*/ 66676 w 73819"/>
                  <a:gd name="connsiteY5" fmla="*/ 128587 h 150018"/>
                  <a:gd name="connsiteX6" fmla="*/ 47626 w 73819"/>
                  <a:gd name="connsiteY6" fmla="*/ 150018 h 150018"/>
                  <a:gd name="connsiteX7" fmla="*/ 7145 w 73819"/>
                  <a:gd name="connsiteY7" fmla="*/ 147637 h 150018"/>
                  <a:gd name="connsiteX0" fmla="*/ 7145 w 73819"/>
                  <a:gd name="connsiteY0" fmla="*/ 147637 h 150018"/>
                  <a:gd name="connsiteX1" fmla="*/ 0 w 73819"/>
                  <a:gd name="connsiteY1" fmla="*/ 116681 h 150018"/>
                  <a:gd name="connsiteX2" fmla="*/ 54770 w 73819"/>
                  <a:gd name="connsiteY2" fmla="*/ 69056 h 150018"/>
                  <a:gd name="connsiteX3" fmla="*/ 73819 w 73819"/>
                  <a:gd name="connsiteY3" fmla="*/ 0 h 150018"/>
                  <a:gd name="connsiteX4" fmla="*/ 69056 w 73819"/>
                  <a:gd name="connsiteY4" fmla="*/ 69055 h 150018"/>
                  <a:gd name="connsiteX5" fmla="*/ 66676 w 73819"/>
                  <a:gd name="connsiteY5" fmla="*/ 128587 h 150018"/>
                  <a:gd name="connsiteX6" fmla="*/ 47626 w 73819"/>
                  <a:gd name="connsiteY6" fmla="*/ 150018 h 150018"/>
                  <a:gd name="connsiteX7" fmla="*/ 7145 w 73819"/>
                  <a:gd name="connsiteY7" fmla="*/ 147637 h 150018"/>
                  <a:gd name="connsiteX0" fmla="*/ 7145 w 69056"/>
                  <a:gd name="connsiteY0" fmla="*/ 138112 h 140493"/>
                  <a:gd name="connsiteX1" fmla="*/ 0 w 69056"/>
                  <a:gd name="connsiteY1" fmla="*/ 107156 h 140493"/>
                  <a:gd name="connsiteX2" fmla="*/ 54770 w 69056"/>
                  <a:gd name="connsiteY2" fmla="*/ 59531 h 140493"/>
                  <a:gd name="connsiteX3" fmla="*/ 54769 w 69056"/>
                  <a:gd name="connsiteY3" fmla="*/ 0 h 140493"/>
                  <a:gd name="connsiteX4" fmla="*/ 69056 w 69056"/>
                  <a:gd name="connsiteY4" fmla="*/ 59530 h 140493"/>
                  <a:gd name="connsiteX5" fmla="*/ 66676 w 69056"/>
                  <a:gd name="connsiteY5" fmla="*/ 119062 h 140493"/>
                  <a:gd name="connsiteX6" fmla="*/ 47626 w 69056"/>
                  <a:gd name="connsiteY6" fmla="*/ 140493 h 140493"/>
                  <a:gd name="connsiteX7" fmla="*/ 7145 w 69056"/>
                  <a:gd name="connsiteY7" fmla="*/ 138112 h 140493"/>
                  <a:gd name="connsiteX0" fmla="*/ 7145 w 69056"/>
                  <a:gd name="connsiteY0" fmla="*/ 138112 h 140493"/>
                  <a:gd name="connsiteX1" fmla="*/ 0 w 69056"/>
                  <a:gd name="connsiteY1" fmla="*/ 107156 h 140493"/>
                  <a:gd name="connsiteX2" fmla="*/ 45245 w 69056"/>
                  <a:gd name="connsiteY2" fmla="*/ 73818 h 140493"/>
                  <a:gd name="connsiteX3" fmla="*/ 54769 w 69056"/>
                  <a:gd name="connsiteY3" fmla="*/ 0 h 140493"/>
                  <a:gd name="connsiteX4" fmla="*/ 69056 w 69056"/>
                  <a:gd name="connsiteY4" fmla="*/ 59530 h 140493"/>
                  <a:gd name="connsiteX5" fmla="*/ 66676 w 69056"/>
                  <a:gd name="connsiteY5" fmla="*/ 119062 h 140493"/>
                  <a:gd name="connsiteX6" fmla="*/ 47626 w 69056"/>
                  <a:gd name="connsiteY6" fmla="*/ 140493 h 140493"/>
                  <a:gd name="connsiteX7" fmla="*/ 7145 w 69056"/>
                  <a:gd name="connsiteY7" fmla="*/ 138112 h 140493"/>
                  <a:gd name="connsiteX0" fmla="*/ 7145 w 69056"/>
                  <a:gd name="connsiteY0" fmla="*/ 138112 h 140493"/>
                  <a:gd name="connsiteX1" fmla="*/ 0 w 69056"/>
                  <a:gd name="connsiteY1" fmla="*/ 107156 h 140493"/>
                  <a:gd name="connsiteX2" fmla="*/ 45245 w 69056"/>
                  <a:gd name="connsiteY2" fmla="*/ 73818 h 140493"/>
                  <a:gd name="connsiteX3" fmla="*/ 54769 w 69056"/>
                  <a:gd name="connsiteY3" fmla="*/ 0 h 140493"/>
                  <a:gd name="connsiteX4" fmla="*/ 69056 w 69056"/>
                  <a:gd name="connsiteY4" fmla="*/ 59530 h 140493"/>
                  <a:gd name="connsiteX5" fmla="*/ 66676 w 69056"/>
                  <a:gd name="connsiteY5" fmla="*/ 119062 h 140493"/>
                  <a:gd name="connsiteX6" fmla="*/ 47626 w 69056"/>
                  <a:gd name="connsiteY6" fmla="*/ 140493 h 140493"/>
                  <a:gd name="connsiteX7" fmla="*/ 7145 w 69056"/>
                  <a:gd name="connsiteY7" fmla="*/ 138112 h 140493"/>
                  <a:gd name="connsiteX0" fmla="*/ 7145 w 66726"/>
                  <a:gd name="connsiteY0" fmla="*/ 138112 h 140493"/>
                  <a:gd name="connsiteX1" fmla="*/ 0 w 66726"/>
                  <a:gd name="connsiteY1" fmla="*/ 107156 h 140493"/>
                  <a:gd name="connsiteX2" fmla="*/ 45245 w 66726"/>
                  <a:gd name="connsiteY2" fmla="*/ 73818 h 140493"/>
                  <a:gd name="connsiteX3" fmla="*/ 54769 w 66726"/>
                  <a:gd name="connsiteY3" fmla="*/ 0 h 140493"/>
                  <a:gd name="connsiteX4" fmla="*/ 59531 w 66726"/>
                  <a:gd name="connsiteY4" fmla="*/ 71436 h 140493"/>
                  <a:gd name="connsiteX5" fmla="*/ 66676 w 66726"/>
                  <a:gd name="connsiteY5" fmla="*/ 119062 h 140493"/>
                  <a:gd name="connsiteX6" fmla="*/ 47626 w 66726"/>
                  <a:gd name="connsiteY6" fmla="*/ 140493 h 140493"/>
                  <a:gd name="connsiteX7" fmla="*/ 7145 w 66726"/>
                  <a:gd name="connsiteY7" fmla="*/ 138112 h 140493"/>
                  <a:gd name="connsiteX0" fmla="*/ 7145 w 66726"/>
                  <a:gd name="connsiteY0" fmla="*/ 119062 h 121443"/>
                  <a:gd name="connsiteX1" fmla="*/ 0 w 66726"/>
                  <a:gd name="connsiteY1" fmla="*/ 88106 h 121443"/>
                  <a:gd name="connsiteX2" fmla="*/ 45245 w 66726"/>
                  <a:gd name="connsiteY2" fmla="*/ 54768 h 121443"/>
                  <a:gd name="connsiteX3" fmla="*/ 50006 w 66726"/>
                  <a:gd name="connsiteY3" fmla="*/ 0 h 121443"/>
                  <a:gd name="connsiteX4" fmla="*/ 59531 w 66726"/>
                  <a:gd name="connsiteY4" fmla="*/ 52386 h 121443"/>
                  <a:gd name="connsiteX5" fmla="*/ 66676 w 66726"/>
                  <a:gd name="connsiteY5" fmla="*/ 100012 h 121443"/>
                  <a:gd name="connsiteX6" fmla="*/ 47626 w 66726"/>
                  <a:gd name="connsiteY6" fmla="*/ 121443 h 121443"/>
                  <a:gd name="connsiteX7" fmla="*/ 7145 w 66726"/>
                  <a:gd name="connsiteY7" fmla="*/ 119062 h 121443"/>
                  <a:gd name="connsiteX0" fmla="*/ 28576 w 66726"/>
                  <a:gd name="connsiteY0" fmla="*/ 116680 h 121443"/>
                  <a:gd name="connsiteX1" fmla="*/ 0 w 66726"/>
                  <a:gd name="connsiteY1" fmla="*/ 88106 h 121443"/>
                  <a:gd name="connsiteX2" fmla="*/ 45245 w 66726"/>
                  <a:gd name="connsiteY2" fmla="*/ 54768 h 121443"/>
                  <a:gd name="connsiteX3" fmla="*/ 50006 w 66726"/>
                  <a:gd name="connsiteY3" fmla="*/ 0 h 121443"/>
                  <a:gd name="connsiteX4" fmla="*/ 59531 w 66726"/>
                  <a:gd name="connsiteY4" fmla="*/ 52386 h 121443"/>
                  <a:gd name="connsiteX5" fmla="*/ 66676 w 66726"/>
                  <a:gd name="connsiteY5" fmla="*/ 100012 h 121443"/>
                  <a:gd name="connsiteX6" fmla="*/ 47626 w 66726"/>
                  <a:gd name="connsiteY6" fmla="*/ 121443 h 121443"/>
                  <a:gd name="connsiteX7" fmla="*/ 28576 w 66726"/>
                  <a:gd name="connsiteY7" fmla="*/ 116680 h 121443"/>
                  <a:gd name="connsiteX0" fmla="*/ 7145 w 45295"/>
                  <a:gd name="connsiteY0" fmla="*/ 116680 h 121443"/>
                  <a:gd name="connsiteX1" fmla="*/ 0 w 45295"/>
                  <a:gd name="connsiteY1" fmla="*/ 85725 h 121443"/>
                  <a:gd name="connsiteX2" fmla="*/ 23814 w 45295"/>
                  <a:gd name="connsiteY2" fmla="*/ 54768 h 121443"/>
                  <a:gd name="connsiteX3" fmla="*/ 28575 w 45295"/>
                  <a:gd name="connsiteY3" fmla="*/ 0 h 121443"/>
                  <a:gd name="connsiteX4" fmla="*/ 38100 w 45295"/>
                  <a:gd name="connsiteY4" fmla="*/ 52386 h 121443"/>
                  <a:gd name="connsiteX5" fmla="*/ 45245 w 45295"/>
                  <a:gd name="connsiteY5" fmla="*/ 100012 h 121443"/>
                  <a:gd name="connsiteX6" fmla="*/ 26195 w 45295"/>
                  <a:gd name="connsiteY6" fmla="*/ 121443 h 121443"/>
                  <a:gd name="connsiteX7" fmla="*/ 7145 w 45295"/>
                  <a:gd name="connsiteY7" fmla="*/ 116680 h 121443"/>
                  <a:gd name="connsiteX0" fmla="*/ 7145 w 57150"/>
                  <a:gd name="connsiteY0" fmla="*/ 116680 h 121443"/>
                  <a:gd name="connsiteX1" fmla="*/ 0 w 57150"/>
                  <a:gd name="connsiteY1" fmla="*/ 85725 h 121443"/>
                  <a:gd name="connsiteX2" fmla="*/ 23814 w 57150"/>
                  <a:gd name="connsiteY2" fmla="*/ 54768 h 121443"/>
                  <a:gd name="connsiteX3" fmla="*/ 28575 w 57150"/>
                  <a:gd name="connsiteY3" fmla="*/ 0 h 121443"/>
                  <a:gd name="connsiteX4" fmla="*/ 57150 w 57150"/>
                  <a:gd name="connsiteY4" fmla="*/ 54767 h 121443"/>
                  <a:gd name="connsiteX5" fmla="*/ 45245 w 57150"/>
                  <a:gd name="connsiteY5" fmla="*/ 100012 h 121443"/>
                  <a:gd name="connsiteX6" fmla="*/ 26195 w 57150"/>
                  <a:gd name="connsiteY6" fmla="*/ 121443 h 121443"/>
                  <a:gd name="connsiteX7" fmla="*/ 7145 w 57150"/>
                  <a:gd name="connsiteY7" fmla="*/ 116680 h 121443"/>
                  <a:gd name="connsiteX0" fmla="*/ 7145 w 57150"/>
                  <a:gd name="connsiteY0" fmla="*/ 116680 h 121443"/>
                  <a:gd name="connsiteX1" fmla="*/ 0 w 57150"/>
                  <a:gd name="connsiteY1" fmla="*/ 85725 h 121443"/>
                  <a:gd name="connsiteX2" fmla="*/ 40483 w 57150"/>
                  <a:gd name="connsiteY2" fmla="*/ 61912 h 121443"/>
                  <a:gd name="connsiteX3" fmla="*/ 28575 w 57150"/>
                  <a:gd name="connsiteY3" fmla="*/ 0 h 121443"/>
                  <a:gd name="connsiteX4" fmla="*/ 57150 w 57150"/>
                  <a:gd name="connsiteY4" fmla="*/ 54767 h 121443"/>
                  <a:gd name="connsiteX5" fmla="*/ 45245 w 57150"/>
                  <a:gd name="connsiteY5" fmla="*/ 100012 h 121443"/>
                  <a:gd name="connsiteX6" fmla="*/ 26195 w 57150"/>
                  <a:gd name="connsiteY6" fmla="*/ 121443 h 121443"/>
                  <a:gd name="connsiteX7" fmla="*/ 7145 w 57150"/>
                  <a:gd name="connsiteY7" fmla="*/ 116680 h 121443"/>
                  <a:gd name="connsiteX0" fmla="*/ 7145 w 57150"/>
                  <a:gd name="connsiteY0" fmla="*/ 116680 h 121443"/>
                  <a:gd name="connsiteX1" fmla="*/ 0 w 57150"/>
                  <a:gd name="connsiteY1" fmla="*/ 85725 h 121443"/>
                  <a:gd name="connsiteX2" fmla="*/ 33339 w 57150"/>
                  <a:gd name="connsiteY2" fmla="*/ 64293 h 121443"/>
                  <a:gd name="connsiteX3" fmla="*/ 28575 w 57150"/>
                  <a:gd name="connsiteY3" fmla="*/ 0 h 121443"/>
                  <a:gd name="connsiteX4" fmla="*/ 57150 w 57150"/>
                  <a:gd name="connsiteY4" fmla="*/ 54767 h 121443"/>
                  <a:gd name="connsiteX5" fmla="*/ 45245 w 57150"/>
                  <a:gd name="connsiteY5" fmla="*/ 100012 h 121443"/>
                  <a:gd name="connsiteX6" fmla="*/ 26195 w 57150"/>
                  <a:gd name="connsiteY6" fmla="*/ 121443 h 121443"/>
                  <a:gd name="connsiteX7" fmla="*/ 7145 w 57150"/>
                  <a:gd name="connsiteY7" fmla="*/ 116680 h 121443"/>
                  <a:gd name="connsiteX0" fmla="*/ 2 w 50007"/>
                  <a:gd name="connsiteY0" fmla="*/ 116680 h 121443"/>
                  <a:gd name="connsiteX1" fmla="*/ 0 w 50007"/>
                  <a:gd name="connsiteY1" fmla="*/ 85725 h 121443"/>
                  <a:gd name="connsiteX2" fmla="*/ 26196 w 50007"/>
                  <a:gd name="connsiteY2" fmla="*/ 64293 h 121443"/>
                  <a:gd name="connsiteX3" fmla="*/ 21432 w 50007"/>
                  <a:gd name="connsiteY3" fmla="*/ 0 h 121443"/>
                  <a:gd name="connsiteX4" fmla="*/ 50007 w 50007"/>
                  <a:gd name="connsiteY4" fmla="*/ 54767 h 121443"/>
                  <a:gd name="connsiteX5" fmla="*/ 38102 w 50007"/>
                  <a:gd name="connsiteY5" fmla="*/ 100012 h 121443"/>
                  <a:gd name="connsiteX6" fmla="*/ 19052 w 50007"/>
                  <a:gd name="connsiteY6" fmla="*/ 121443 h 121443"/>
                  <a:gd name="connsiteX7" fmla="*/ 2 w 50007"/>
                  <a:gd name="connsiteY7" fmla="*/ 116680 h 121443"/>
                  <a:gd name="connsiteX0" fmla="*/ 7146 w 50007"/>
                  <a:gd name="connsiteY0" fmla="*/ 111917 h 121443"/>
                  <a:gd name="connsiteX1" fmla="*/ 0 w 50007"/>
                  <a:gd name="connsiteY1" fmla="*/ 85725 h 121443"/>
                  <a:gd name="connsiteX2" fmla="*/ 26196 w 50007"/>
                  <a:gd name="connsiteY2" fmla="*/ 64293 h 121443"/>
                  <a:gd name="connsiteX3" fmla="*/ 21432 w 50007"/>
                  <a:gd name="connsiteY3" fmla="*/ 0 h 121443"/>
                  <a:gd name="connsiteX4" fmla="*/ 50007 w 50007"/>
                  <a:gd name="connsiteY4" fmla="*/ 54767 h 121443"/>
                  <a:gd name="connsiteX5" fmla="*/ 38102 w 50007"/>
                  <a:gd name="connsiteY5" fmla="*/ 100012 h 121443"/>
                  <a:gd name="connsiteX6" fmla="*/ 19052 w 50007"/>
                  <a:gd name="connsiteY6" fmla="*/ 121443 h 121443"/>
                  <a:gd name="connsiteX7" fmla="*/ 7146 w 50007"/>
                  <a:gd name="connsiteY7" fmla="*/ 111917 h 121443"/>
                  <a:gd name="connsiteX0" fmla="*/ 7146 w 52131"/>
                  <a:gd name="connsiteY0" fmla="*/ 111917 h 121443"/>
                  <a:gd name="connsiteX1" fmla="*/ 0 w 52131"/>
                  <a:gd name="connsiteY1" fmla="*/ 85725 h 121443"/>
                  <a:gd name="connsiteX2" fmla="*/ 26196 w 52131"/>
                  <a:gd name="connsiteY2" fmla="*/ 64293 h 121443"/>
                  <a:gd name="connsiteX3" fmla="*/ 21432 w 52131"/>
                  <a:gd name="connsiteY3" fmla="*/ 0 h 121443"/>
                  <a:gd name="connsiteX4" fmla="*/ 50007 w 52131"/>
                  <a:gd name="connsiteY4" fmla="*/ 54767 h 121443"/>
                  <a:gd name="connsiteX5" fmla="*/ 50007 w 52131"/>
                  <a:gd name="connsiteY5" fmla="*/ 84185 h 121443"/>
                  <a:gd name="connsiteX6" fmla="*/ 38102 w 52131"/>
                  <a:gd name="connsiteY6" fmla="*/ 100012 h 121443"/>
                  <a:gd name="connsiteX7" fmla="*/ 19052 w 52131"/>
                  <a:gd name="connsiteY7" fmla="*/ 121443 h 121443"/>
                  <a:gd name="connsiteX8" fmla="*/ 7146 w 52131"/>
                  <a:gd name="connsiteY8" fmla="*/ 111917 h 121443"/>
                  <a:gd name="connsiteX0" fmla="*/ 7146 w 52131"/>
                  <a:gd name="connsiteY0" fmla="*/ 111917 h 121443"/>
                  <a:gd name="connsiteX1" fmla="*/ 0 w 52131"/>
                  <a:gd name="connsiteY1" fmla="*/ 85725 h 121443"/>
                  <a:gd name="connsiteX2" fmla="*/ 35721 w 52131"/>
                  <a:gd name="connsiteY2" fmla="*/ 54768 h 121443"/>
                  <a:gd name="connsiteX3" fmla="*/ 21432 w 52131"/>
                  <a:gd name="connsiteY3" fmla="*/ 0 h 121443"/>
                  <a:gd name="connsiteX4" fmla="*/ 50007 w 52131"/>
                  <a:gd name="connsiteY4" fmla="*/ 54767 h 121443"/>
                  <a:gd name="connsiteX5" fmla="*/ 50007 w 52131"/>
                  <a:gd name="connsiteY5" fmla="*/ 84185 h 121443"/>
                  <a:gd name="connsiteX6" fmla="*/ 38102 w 52131"/>
                  <a:gd name="connsiteY6" fmla="*/ 100012 h 121443"/>
                  <a:gd name="connsiteX7" fmla="*/ 19052 w 52131"/>
                  <a:gd name="connsiteY7" fmla="*/ 121443 h 121443"/>
                  <a:gd name="connsiteX8" fmla="*/ 7146 w 52131"/>
                  <a:gd name="connsiteY8" fmla="*/ 111917 h 121443"/>
                  <a:gd name="connsiteX0" fmla="*/ 7146 w 52131"/>
                  <a:gd name="connsiteY0" fmla="*/ 104773 h 114299"/>
                  <a:gd name="connsiteX1" fmla="*/ 0 w 52131"/>
                  <a:gd name="connsiteY1" fmla="*/ 78581 h 114299"/>
                  <a:gd name="connsiteX2" fmla="*/ 35721 w 52131"/>
                  <a:gd name="connsiteY2" fmla="*/ 47624 h 114299"/>
                  <a:gd name="connsiteX3" fmla="*/ 19051 w 52131"/>
                  <a:gd name="connsiteY3" fmla="*/ 0 h 114299"/>
                  <a:gd name="connsiteX4" fmla="*/ 50007 w 52131"/>
                  <a:gd name="connsiteY4" fmla="*/ 47623 h 114299"/>
                  <a:gd name="connsiteX5" fmla="*/ 50007 w 52131"/>
                  <a:gd name="connsiteY5" fmla="*/ 77041 h 114299"/>
                  <a:gd name="connsiteX6" fmla="*/ 38102 w 52131"/>
                  <a:gd name="connsiteY6" fmla="*/ 92868 h 114299"/>
                  <a:gd name="connsiteX7" fmla="*/ 19052 w 52131"/>
                  <a:gd name="connsiteY7" fmla="*/ 114299 h 114299"/>
                  <a:gd name="connsiteX8" fmla="*/ 7146 w 52131"/>
                  <a:gd name="connsiteY8" fmla="*/ 104773 h 114299"/>
                  <a:gd name="connsiteX0" fmla="*/ 2384 w 47369"/>
                  <a:gd name="connsiteY0" fmla="*/ 104773 h 114299"/>
                  <a:gd name="connsiteX1" fmla="*/ 0 w 47369"/>
                  <a:gd name="connsiteY1" fmla="*/ 66674 h 114299"/>
                  <a:gd name="connsiteX2" fmla="*/ 30959 w 47369"/>
                  <a:gd name="connsiteY2" fmla="*/ 47624 h 114299"/>
                  <a:gd name="connsiteX3" fmla="*/ 14289 w 47369"/>
                  <a:gd name="connsiteY3" fmla="*/ 0 h 114299"/>
                  <a:gd name="connsiteX4" fmla="*/ 45245 w 47369"/>
                  <a:gd name="connsiteY4" fmla="*/ 47623 h 114299"/>
                  <a:gd name="connsiteX5" fmla="*/ 45245 w 47369"/>
                  <a:gd name="connsiteY5" fmla="*/ 77041 h 114299"/>
                  <a:gd name="connsiteX6" fmla="*/ 33340 w 47369"/>
                  <a:gd name="connsiteY6" fmla="*/ 92868 h 114299"/>
                  <a:gd name="connsiteX7" fmla="*/ 14290 w 47369"/>
                  <a:gd name="connsiteY7" fmla="*/ 114299 h 114299"/>
                  <a:gd name="connsiteX8" fmla="*/ 2384 w 47369"/>
                  <a:gd name="connsiteY8" fmla="*/ 104773 h 114299"/>
                  <a:gd name="connsiteX0" fmla="*/ 2 w 47369"/>
                  <a:gd name="connsiteY0" fmla="*/ 95248 h 114299"/>
                  <a:gd name="connsiteX1" fmla="*/ 0 w 47369"/>
                  <a:gd name="connsiteY1" fmla="*/ 66674 h 114299"/>
                  <a:gd name="connsiteX2" fmla="*/ 30959 w 47369"/>
                  <a:gd name="connsiteY2" fmla="*/ 47624 h 114299"/>
                  <a:gd name="connsiteX3" fmla="*/ 14289 w 47369"/>
                  <a:gd name="connsiteY3" fmla="*/ 0 h 114299"/>
                  <a:gd name="connsiteX4" fmla="*/ 45245 w 47369"/>
                  <a:gd name="connsiteY4" fmla="*/ 47623 h 114299"/>
                  <a:gd name="connsiteX5" fmla="*/ 45245 w 47369"/>
                  <a:gd name="connsiteY5" fmla="*/ 77041 h 114299"/>
                  <a:gd name="connsiteX6" fmla="*/ 33340 w 47369"/>
                  <a:gd name="connsiteY6" fmla="*/ 92868 h 114299"/>
                  <a:gd name="connsiteX7" fmla="*/ 14290 w 47369"/>
                  <a:gd name="connsiteY7" fmla="*/ 114299 h 114299"/>
                  <a:gd name="connsiteX8" fmla="*/ 2 w 47369"/>
                  <a:gd name="connsiteY8" fmla="*/ 95248 h 114299"/>
                  <a:gd name="connsiteX0" fmla="*/ 2 w 47369"/>
                  <a:gd name="connsiteY0" fmla="*/ 95248 h 107156"/>
                  <a:gd name="connsiteX1" fmla="*/ 0 w 47369"/>
                  <a:gd name="connsiteY1" fmla="*/ 66674 h 107156"/>
                  <a:gd name="connsiteX2" fmla="*/ 30959 w 47369"/>
                  <a:gd name="connsiteY2" fmla="*/ 47624 h 107156"/>
                  <a:gd name="connsiteX3" fmla="*/ 14289 w 47369"/>
                  <a:gd name="connsiteY3" fmla="*/ 0 h 107156"/>
                  <a:gd name="connsiteX4" fmla="*/ 45245 w 47369"/>
                  <a:gd name="connsiteY4" fmla="*/ 47623 h 107156"/>
                  <a:gd name="connsiteX5" fmla="*/ 45245 w 47369"/>
                  <a:gd name="connsiteY5" fmla="*/ 77041 h 107156"/>
                  <a:gd name="connsiteX6" fmla="*/ 33340 w 47369"/>
                  <a:gd name="connsiteY6" fmla="*/ 92868 h 107156"/>
                  <a:gd name="connsiteX7" fmla="*/ 19053 w 47369"/>
                  <a:gd name="connsiteY7" fmla="*/ 107156 h 107156"/>
                  <a:gd name="connsiteX8" fmla="*/ 2 w 47369"/>
                  <a:gd name="connsiteY8" fmla="*/ 95248 h 107156"/>
                  <a:gd name="connsiteX0" fmla="*/ 2 w 47369"/>
                  <a:gd name="connsiteY0" fmla="*/ 95248 h 97631"/>
                  <a:gd name="connsiteX1" fmla="*/ 0 w 47369"/>
                  <a:gd name="connsiteY1" fmla="*/ 66674 h 97631"/>
                  <a:gd name="connsiteX2" fmla="*/ 30959 w 47369"/>
                  <a:gd name="connsiteY2" fmla="*/ 47624 h 97631"/>
                  <a:gd name="connsiteX3" fmla="*/ 14289 w 47369"/>
                  <a:gd name="connsiteY3" fmla="*/ 0 h 97631"/>
                  <a:gd name="connsiteX4" fmla="*/ 45245 w 47369"/>
                  <a:gd name="connsiteY4" fmla="*/ 47623 h 97631"/>
                  <a:gd name="connsiteX5" fmla="*/ 45245 w 47369"/>
                  <a:gd name="connsiteY5" fmla="*/ 77041 h 97631"/>
                  <a:gd name="connsiteX6" fmla="*/ 33340 w 47369"/>
                  <a:gd name="connsiteY6" fmla="*/ 92868 h 97631"/>
                  <a:gd name="connsiteX7" fmla="*/ 16672 w 47369"/>
                  <a:gd name="connsiteY7" fmla="*/ 97631 h 97631"/>
                  <a:gd name="connsiteX8" fmla="*/ 2 w 47369"/>
                  <a:gd name="connsiteY8" fmla="*/ 95248 h 97631"/>
                  <a:gd name="connsiteX0" fmla="*/ 2384 w 47369"/>
                  <a:gd name="connsiteY0" fmla="*/ 88104 h 97631"/>
                  <a:gd name="connsiteX1" fmla="*/ 0 w 47369"/>
                  <a:gd name="connsiteY1" fmla="*/ 66674 h 97631"/>
                  <a:gd name="connsiteX2" fmla="*/ 30959 w 47369"/>
                  <a:gd name="connsiteY2" fmla="*/ 47624 h 97631"/>
                  <a:gd name="connsiteX3" fmla="*/ 14289 w 47369"/>
                  <a:gd name="connsiteY3" fmla="*/ 0 h 97631"/>
                  <a:gd name="connsiteX4" fmla="*/ 45245 w 47369"/>
                  <a:gd name="connsiteY4" fmla="*/ 47623 h 97631"/>
                  <a:gd name="connsiteX5" fmla="*/ 45245 w 47369"/>
                  <a:gd name="connsiteY5" fmla="*/ 77041 h 97631"/>
                  <a:gd name="connsiteX6" fmla="*/ 33340 w 47369"/>
                  <a:gd name="connsiteY6" fmla="*/ 92868 h 97631"/>
                  <a:gd name="connsiteX7" fmla="*/ 16672 w 47369"/>
                  <a:gd name="connsiteY7" fmla="*/ 97631 h 97631"/>
                  <a:gd name="connsiteX8" fmla="*/ 2384 w 47369"/>
                  <a:gd name="connsiteY8" fmla="*/ 88104 h 97631"/>
                  <a:gd name="connsiteX0" fmla="*/ 1 w 44986"/>
                  <a:gd name="connsiteY0" fmla="*/ 88104 h 97631"/>
                  <a:gd name="connsiteX1" fmla="*/ 4761 w 44986"/>
                  <a:gd name="connsiteY1" fmla="*/ 69055 h 97631"/>
                  <a:gd name="connsiteX2" fmla="*/ 28576 w 44986"/>
                  <a:gd name="connsiteY2" fmla="*/ 47624 h 97631"/>
                  <a:gd name="connsiteX3" fmla="*/ 11906 w 44986"/>
                  <a:gd name="connsiteY3" fmla="*/ 0 h 97631"/>
                  <a:gd name="connsiteX4" fmla="*/ 42862 w 44986"/>
                  <a:gd name="connsiteY4" fmla="*/ 47623 h 97631"/>
                  <a:gd name="connsiteX5" fmla="*/ 42862 w 44986"/>
                  <a:gd name="connsiteY5" fmla="*/ 77041 h 97631"/>
                  <a:gd name="connsiteX6" fmla="*/ 30957 w 44986"/>
                  <a:gd name="connsiteY6" fmla="*/ 92868 h 97631"/>
                  <a:gd name="connsiteX7" fmla="*/ 14289 w 44986"/>
                  <a:gd name="connsiteY7" fmla="*/ 97631 h 97631"/>
                  <a:gd name="connsiteX8" fmla="*/ 1 w 44986"/>
                  <a:gd name="connsiteY8" fmla="*/ 88104 h 97631"/>
                  <a:gd name="connsiteX0" fmla="*/ 1 w 44986"/>
                  <a:gd name="connsiteY0" fmla="*/ 80960 h 90487"/>
                  <a:gd name="connsiteX1" fmla="*/ 4761 w 44986"/>
                  <a:gd name="connsiteY1" fmla="*/ 61911 h 90487"/>
                  <a:gd name="connsiteX2" fmla="*/ 28576 w 44986"/>
                  <a:gd name="connsiteY2" fmla="*/ 40480 h 90487"/>
                  <a:gd name="connsiteX3" fmla="*/ 4762 w 44986"/>
                  <a:gd name="connsiteY3" fmla="*/ 0 h 90487"/>
                  <a:gd name="connsiteX4" fmla="*/ 42862 w 44986"/>
                  <a:gd name="connsiteY4" fmla="*/ 40479 h 90487"/>
                  <a:gd name="connsiteX5" fmla="*/ 42862 w 44986"/>
                  <a:gd name="connsiteY5" fmla="*/ 69897 h 90487"/>
                  <a:gd name="connsiteX6" fmla="*/ 30957 w 44986"/>
                  <a:gd name="connsiteY6" fmla="*/ 85724 h 90487"/>
                  <a:gd name="connsiteX7" fmla="*/ 14289 w 44986"/>
                  <a:gd name="connsiteY7" fmla="*/ 90487 h 90487"/>
                  <a:gd name="connsiteX8" fmla="*/ 1 w 44986"/>
                  <a:gd name="connsiteY8" fmla="*/ 80960 h 90487"/>
                  <a:gd name="connsiteX0" fmla="*/ 1 w 44986"/>
                  <a:gd name="connsiteY0" fmla="*/ 69054 h 78581"/>
                  <a:gd name="connsiteX1" fmla="*/ 4761 w 44986"/>
                  <a:gd name="connsiteY1" fmla="*/ 50005 h 78581"/>
                  <a:gd name="connsiteX2" fmla="*/ 28576 w 44986"/>
                  <a:gd name="connsiteY2" fmla="*/ 28574 h 78581"/>
                  <a:gd name="connsiteX3" fmla="*/ 16669 w 44986"/>
                  <a:gd name="connsiteY3" fmla="*/ 0 h 78581"/>
                  <a:gd name="connsiteX4" fmla="*/ 42862 w 44986"/>
                  <a:gd name="connsiteY4" fmla="*/ 28573 h 78581"/>
                  <a:gd name="connsiteX5" fmla="*/ 42862 w 44986"/>
                  <a:gd name="connsiteY5" fmla="*/ 57991 h 78581"/>
                  <a:gd name="connsiteX6" fmla="*/ 30957 w 44986"/>
                  <a:gd name="connsiteY6" fmla="*/ 73818 h 78581"/>
                  <a:gd name="connsiteX7" fmla="*/ 14289 w 44986"/>
                  <a:gd name="connsiteY7" fmla="*/ 78581 h 78581"/>
                  <a:gd name="connsiteX8" fmla="*/ 1 w 44986"/>
                  <a:gd name="connsiteY8" fmla="*/ 69054 h 78581"/>
                  <a:gd name="connsiteX0" fmla="*/ 2383 w 40225"/>
                  <a:gd name="connsiteY0" fmla="*/ 66673 h 78581"/>
                  <a:gd name="connsiteX1" fmla="*/ 0 w 40225"/>
                  <a:gd name="connsiteY1" fmla="*/ 50005 h 78581"/>
                  <a:gd name="connsiteX2" fmla="*/ 23815 w 40225"/>
                  <a:gd name="connsiteY2" fmla="*/ 28574 h 78581"/>
                  <a:gd name="connsiteX3" fmla="*/ 11908 w 40225"/>
                  <a:gd name="connsiteY3" fmla="*/ 0 h 78581"/>
                  <a:gd name="connsiteX4" fmla="*/ 38101 w 40225"/>
                  <a:gd name="connsiteY4" fmla="*/ 28573 h 78581"/>
                  <a:gd name="connsiteX5" fmla="*/ 38101 w 40225"/>
                  <a:gd name="connsiteY5" fmla="*/ 57991 h 78581"/>
                  <a:gd name="connsiteX6" fmla="*/ 26196 w 40225"/>
                  <a:gd name="connsiteY6" fmla="*/ 73818 h 78581"/>
                  <a:gd name="connsiteX7" fmla="*/ 9528 w 40225"/>
                  <a:gd name="connsiteY7" fmla="*/ 78581 h 78581"/>
                  <a:gd name="connsiteX8" fmla="*/ 2383 w 40225"/>
                  <a:gd name="connsiteY8" fmla="*/ 66673 h 78581"/>
                  <a:gd name="connsiteX0" fmla="*/ 1 w 37843"/>
                  <a:gd name="connsiteY0" fmla="*/ 66673 h 78581"/>
                  <a:gd name="connsiteX1" fmla="*/ 4762 w 37843"/>
                  <a:gd name="connsiteY1" fmla="*/ 45242 h 78581"/>
                  <a:gd name="connsiteX2" fmla="*/ 21433 w 37843"/>
                  <a:gd name="connsiteY2" fmla="*/ 28574 h 78581"/>
                  <a:gd name="connsiteX3" fmla="*/ 9526 w 37843"/>
                  <a:gd name="connsiteY3" fmla="*/ 0 h 78581"/>
                  <a:gd name="connsiteX4" fmla="*/ 35719 w 37843"/>
                  <a:gd name="connsiteY4" fmla="*/ 28573 h 78581"/>
                  <a:gd name="connsiteX5" fmla="*/ 35719 w 37843"/>
                  <a:gd name="connsiteY5" fmla="*/ 57991 h 78581"/>
                  <a:gd name="connsiteX6" fmla="*/ 23814 w 37843"/>
                  <a:gd name="connsiteY6" fmla="*/ 73818 h 78581"/>
                  <a:gd name="connsiteX7" fmla="*/ 7146 w 37843"/>
                  <a:gd name="connsiteY7" fmla="*/ 78581 h 78581"/>
                  <a:gd name="connsiteX8" fmla="*/ 1 w 37843"/>
                  <a:gd name="connsiteY8" fmla="*/ 66673 h 7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843" h="78581">
                    <a:moveTo>
                      <a:pt x="1" y="66673"/>
                    </a:moveTo>
                    <a:cubicBezTo>
                      <a:pt x="0" y="56355"/>
                      <a:pt x="4763" y="55560"/>
                      <a:pt x="4762" y="45242"/>
                    </a:cubicBezTo>
                    <a:cubicBezTo>
                      <a:pt x="19844" y="34129"/>
                      <a:pt x="-793" y="39687"/>
                      <a:pt x="21433" y="28574"/>
                    </a:cubicBezTo>
                    <a:cubicBezTo>
                      <a:pt x="21433" y="8730"/>
                      <a:pt x="9526" y="19844"/>
                      <a:pt x="9526" y="0"/>
                    </a:cubicBezTo>
                    <a:lnTo>
                      <a:pt x="35719" y="28573"/>
                    </a:lnTo>
                    <a:cubicBezTo>
                      <a:pt x="39291" y="42604"/>
                      <a:pt x="37703" y="50450"/>
                      <a:pt x="35719" y="57991"/>
                    </a:cubicBezTo>
                    <a:cubicBezTo>
                      <a:pt x="33735" y="65532"/>
                      <a:pt x="27783" y="67608"/>
                      <a:pt x="23814" y="73818"/>
                    </a:cubicBezTo>
                    <a:cubicBezTo>
                      <a:pt x="21433" y="78580"/>
                      <a:pt x="9527" y="73819"/>
                      <a:pt x="7146" y="78581"/>
                    </a:cubicBezTo>
                    <a:lnTo>
                      <a:pt x="1" y="66673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white"/>
                  </a:solidFill>
                </a:endParaRPr>
              </a:p>
            </p:txBody>
          </p:sp>
          <p:sp>
            <p:nvSpPr>
              <p:cNvPr id="178" name="Freeform 177"/>
              <p:cNvSpPr/>
              <p:nvPr/>
            </p:nvSpPr>
            <p:spPr>
              <a:xfrm>
                <a:off x="4213262" y="2411908"/>
                <a:ext cx="37843" cy="78581"/>
              </a:xfrm>
              <a:custGeom>
                <a:avLst/>
                <a:gdLst>
                  <a:gd name="connsiteX0" fmla="*/ 0 w 95250"/>
                  <a:gd name="connsiteY0" fmla="*/ 142875 h 152400"/>
                  <a:gd name="connsiteX1" fmla="*/ 14287 w 95250"/>
                  <a:gd name="connsiteY1" fmla="*/ 88107 h 152400"/>
                  <a:gd name="connsiteX2" fmla="*/ 61912 w 95250"/>
                  <a:gd name="connsiteY2" fmla="*/ 54769 h 152400"/>
                  <a:gd name="connsiteX3" fmla="*/ 80962 w 95250"/>
                  <a:gd name="connsiteY3" fmla="*/ 30957 h 152400"/>
                  <a:gd name="connsiteX4" fmla="*/ 66675 w 95250"/>
                  <a:gd name="connsiteY4" fmla="*/ 0 h 152400"/>
                  <a:gd name="connsiteX5" fmla="*/ 95250 w 95250"/>
                  <a:gd name="connsiteY5" fmla="*/ 35719 h 152400"/>
                  <a:gd name="connsiteX6" fmla="*/ 80962 w 95250"/>
                  <a:gd name="connsiteY6" fmla="*/ 64294 h 152400"/>
                  <a:gd name="connsiteX7" fmla="*/ 54768 w 95250"/>
                  <a:gd name="connsiteY7" fmla="*/ 85725 h 152400"/>
                  <a:gd name="connsiteX8" fmla="*/ 66675 w 95250"/>
                  <a:gd name="connsiteY8" fmla="*/ 119063 h 152400"/>
                  <a:gd name="connsiteX9" fmla="*/ 52387 w 95250"/>
                  <a:gd name="connsiteY9" fmla="*/ 152400 h 152400"/>
                  <a:gd name="connsiteX10" fmla="*/ 0 w 95250"/>
                  <a:gd name="connsiteY10" fmla="*/ 142875 h 152400"/>
                  <a:gd name="connsiteX0" fmla="*/ 0 w 95250"/>
                  <a:gd name="connsiteY0" fmla="*/ 142875 h 169069"/>
                  <a:gd name="connsiteX1" fmla="*/ 14287 w 95250"/>
                  <a:gd name="connsiteY1" fmla="*/ 88107 h 169069"/>
                  <a:gd name="connsiteX2" fmla="*/ 61912 w 95250"/>
                  <a:gd name="connsiteY2" fmla="*/ 54769 h 169069"/>
                  <a:gd name="connsiteX3" fmla="*/ 80962 w 95250"/>
                  <a:gd name="connsiteY3" fmla="*/ 30957 h 169069"/>
                  <a:gd name="connsiteX4" fmla="*/ 66675 w 95250"/>
                  <a:gd name="connsiteY4" fmla="*/ 0 h 169069"/>
                  <a:gd name="connsiteX5" fmla="*/ 95250 w 95250"/>
                  <a:gd name="connsiteY5" fmla="*/ 35719 h 169069"/>
                  <a:gd name="connsiteX6" fmla="*/ 80962 w 95250"/>
                  <a:gd name="connsiteY6" fmla="*/ 64294 h 169069"/>
                  <a:gd name="connsiteX7" fmla="*/ 54768 w 95250"/>
                  <a:gd name="connsiteY7" fmla="*/ 85725 h 169069"/>
                  <a:gd name="connsiteX8" fmla="*/ 66675 w 95250"/>
                  <a:gd name="connsiteY8" fmla="*/ 119063 h 169069"/>
                  <a:gd name="connsiteX9" fmla="*/ 40481 w 95250"/>
                  <a:gd name="connsiteY9" fmla="*/ 169069 h 169069"/>
                  <a:gd name="connsiteX10" fmla="*/ 52387 w 95250"/>
                  <a:gd name="connsiteY10" fmla="*/ 152400 h 169069"/>
                  <a:gd name="connsiteX11" fmla="*/ 0 w 95250"/>
                  <a:gd name="connsiteY11" fmla="*/ 142875 h 169069"/>
                  <a:gd name="connsiteX0" fmla="*/ 0 w 95250"/>
                  <a:gd name="connsiteY0" fmla="*/ 166688 h 169069"/>
                  <a:gd name="connsiteX1" fmla="*/ 14287 w 95250"/>
                  <a:gd name="connsiteY1" fmla="*/ 88107 h 169069"/>
                  <a:gd name="connsiteX2" fmla="*/ 61912 w 95250"/>
                  <a:gd name="connsiteY2" fmla="*/ 54769 h 169069"/>
                  <a:gd name="connsiteX3" fmla="*/ 80962 w 95250"/>
                  <a:gd name="connsiteY3" fmla="*/ 30957 h 169069"/>
                  <a:gd name="connsiteX4" fmla="*/ 66675 w 95250"/>
                  <a:gd name="connsiteY4" fmla="*/ 0 h 169069"/>
                  <a:gd name="connsiteX5" fmla="*/ 95250 w 95250"/>
                  <a:gd name="connsiteY5" fmla="*/ 35719 h 169069"/>
                  <a:gd name="connsiteX6" fmla="*/ 80962 w 95250"/>
                  <a:gd name="connsiteY6" fmla="*/ 64294 h 169069"/>
                  <a:gd name="connsiteX7" fmla="*/ 54768 w 95250"/>
                  <a:gd name="connsiteY7" fmla="*/ 85725 h 169069"/>
                  <a:gd name="connsiteX8" fmla="*/ 66675 w 95250"/>
                  <a:gd name="connsiteY8" fmla="*/ 119063 h 169069"/>
                  <a:gd name="connsiteX9" fmla="*/ 40481 w 95250"/>
                  <a:gd name="connsiteY9" fmla="*/ 169069 h 169069"/>
                  <a:gd name="connsiteX10" fmla="*/ 52387 w 95250"/>
                  <a:gd name="connsiteY10" fmla="*/ 152400 h 169069"/>
                  <a:gd name="connsiteX11" fmla="*/ 0 w 95250"/>
                  <a:gd name="connsiteY11" fmla="*/ 166688 h 169069"/>
                  <a:gd name="connsiteX0" fmla="*/ 0 w 95250"/>
                  <a:gd name="connsiteY0" fmla="*/ 166688 h 169069"/>
                  <a:gd name="connsiteX1" fmla="*/ 14287 w 95250"/>
                  <a:gd name="connsiteY1" fmla="*/ 88107 h 169069"/>
                  <a:gd name="connsiteX2" fmla="*/ 61912 w 95250"/>
                  <a:gd name="connsiteY2" fmla="*/ 54769 h 169069"/>
                  <a:gd name="connsiteX3" fmla="*/ 80962 w 95250"/>
                  <a:gd name="connsiteY3" fmla="*/ 30957 h 169069"/>
                  <a:gd name="connsiteX4" fmla="*/ 66675 w 95250"/>
                  <a:gd name="connsiteY4" fmla="*/ 0 h 169069"/>
                  <a:gd name="connsiteX5" fmla="*/ 95250 w 95250"/>
                  <a:gd name="connsiteY5" fmla="*/ 35719 h 169069"/>
                  <a:gd name="connsiteX6" fmla="*/ 80962 w 95250"/>
                  <a:gd name="connsiteY6" fmla="*/ 64294 h 169069"/>
                  <a:gd name="connsiteX7" fmla="*/ 54768 w 95250"/>
                  <a:gd name="connsiteY7" fmla="*/ 85725 h 169069"/>
                  <a:gd name="connsiteX8" fmla="*/ 66675 w 95250"/>
                  <a:gd name="connsiteY8" fmla="*/ 119063 h 169069"/>
                  <a:gd name="connsiteX9" fmla="*/ 40481 w 95250"/>
                  <a:gd name="connsiteY9" fmla="*/ 169069 h 169069"/>
                  <a:gd name="connsiteX10" fmla="*/ 0 w 95250"/>
                  <a:gd name="connsiteY10" fmla="*/ 166688 h 169069"/>
                  <a:gd name="connsiteX0" fmla="*/ 7145 w 102395"/>
                  <a:gd name="connsiteY0" fmla="*/ 166688 h 169069"/>
                  <a:gd name="connsiteX1" fmla="*/ 0 w 102395"/>
                  <a:gd name="connsiteY1" fmla="*/ 135732 h 169069"/>
                  <a:gd name="connsiteX2" fmla="*/ 69057 w 102395"/>
                  <a:gd name="connsiteY2" fmla="*/ 54769 h 169069"/>
                  <a:gd name="connsiteX3" fmla="*/ 88107 w 102395"/>
                  <a:gd name="connsiteY3" fmla="*/ 30957 h 169069"/>
                  <a:gd name="connsiteX4" fmla="*/ 73820 w 102395"/>
                  <a:gd name="connsiteY4" fmla="*/ 0 h 169069"/>
                  <a:gd name="connsiteX5" fmla="*/ 102395 w 102395"/>
                  <a:gd name="connsiteY5" fmla="*/ 35719 h 169069"/>
                  <a:gd name="connsiteX6" fmla="*/ 88107 w 102395"/>
                  <a:gd name="connsiteY6" fmla="*/ 64294 h 169069"/>
                  <a:gd name="connsiteX7" fmla="*/ 61913 w 102395"/>
                  <a:gd name="connsiteY7" fmla="*/ 85725 h 169069"/>
                  <a:gd name="connsiteX8" fmla="*/ 73820 w 102395"/>
                  <a:gd name="connsiteY8" fmla="*/ 119063 h 169069"/>
                  <a:gd name="connsiteX9" fmla="*/ 47626 w 102395"/>
                  <a:gd name="connsiteY9" fmla="*/ 169069 h 169069"/>
                  <a:gd name="connsiteX10" fmla="*/ 7145 w 102395"/>
                  <a:gd name="connsiteY10" fmla="*/ 166688 h 169069"/>
                  <a:gd name="connsiteX0" fmla="*/ 7145 w 102395"/>
                  <a:gd name="connsiteY0" fmla="*/ 135731 h 138112"/>
                  <a:gd name="connsiteX1" fmla="*/ 0 w 102395"/>
                  <a:gd name="connsiteY1" fmla="*/ 104775 h 138112"/>
                  <a:gd name="connsiteX2" fmla="*/ 69057 w 102395"/>
                  <a:gd name="connsiteY2" fmla="*/ 23812 h 138112"/>
                  <a:gd name="connsiteX3" fmla="*/ 88107 w 102395"/>
                  <a:gd name="connsiteY3" fmla="*/ 0 h 138112"/>
                  <a:gd name="connsiteX4" fmla="*/ 102395 w 102395"/>
                  <a:gd name="connsiteY4" fmla="*/ 4762 h 138112"/>
                  <a:gd name="connsiteX5" fmla="*/ 88107 w 102395"/>
                  <a:gd name="connsiteY5" fmla="*/ 33337 h 138112"/>
                  <a:gd name="connsiteX6" fmla="*/ 61913 w 102395"/>
                  <a:gd name="connsiteY6" fmla="*/ 54768 h 138112"/>
                  <a:gd name="connsiteX7" fmla="*/ 73820 w 102395"/>
                  <a:gd name="connsiteY7" fmla="*/ 88106 h 138112"/>
                  <a:gd name="connsiteX8" fmla="*/ 47626 w 102395"/>
                  <a:gd name="connsiteY8" fmla="*/ 138112 h 138112"/>
                  <a:gd name="connsiteX9" fmla="*/ 7145 w 102395"/>
                  <a:gd name="connsiteY9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88107 w 88107"/>
                  <a:gd name="connsiteY4" fmla="*/ 33337 h 138112"/>
                  <a:gd name="connsiteX5" fmla="*/ 61913 w 88107"/>
                  <a:gd name="connsiteY5" fmla="*/ 54768 h 138112"/>
                  <a:gd name="connsiteX6" fmla="*/ 73820 w 88107"/>
                  <a:gd name="connsiteY6" fmla="*/ 88106 h 138112"/>
                  <a:gd name="connsiteX7" fmla="*/ 47626 w 88107"/>
                  <a:gd name="connsiteY7" fmla="*/ 138112 h 138112"/>
                  <a:gd name="connsiteX8" fmla="*/ 7145 w 88107"/>
                  <a:gd name="connsiteY8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61913 w 88107"/>
                  <a:gd name="connsiteY4" fmla="*/ 54768 h 138112"/>
                  <a:gd name="connsiteX5" fmla="*/ 73820 w 88107"/>
                  <a:gd name="connsiteY5" fmla="*/ 88106 h 138112"/>
                  <a:gd name="connsiteX6" fmla="*/ 47626 w 88107"/>
                  <a:gd name="connsiteY6" fmla="*/ 138112 h 138112"/>
                  <a:gd name="connsiteX7" fmla="*/ 7145 w 88107"/>
                  <a:gd name="connsiteY7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61913 w 88107"/>
                  <a:gd name="connsiteY4" fmla="*/ 54768 h 138112"/>
                  <a:gd name="connsiteX5" fmla="*/ 66676 w 88107"/>
                  <a:gd name="connsiteY5" fmla="*/ 116681 h 138112"/>
                  <a:gd name="connsiteX6" fmla="*/ 47626 w 88107"/>
                  <a:gd name="connsiteY6" fmla="*/ 138112 h 138112"/>
                  <a:gd name="connsiteX7" fmla="*/ 7145 w 88107"/>
                  <a:gd name="connsiteY7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69056 w 88107"/>
                  <a:gd name="connsiteY4" fmla="*/ 57149 h 138112"/>
                  <a:gd name="connsiteX5" fmla="*/ 66676 w 88107"/>
                  <a:gd name="connsiteY5" fmla="*/ 116681 h 138112"/>
                  <a:gd name="connsiteX6" fmla="*/ 47626 w 88107"/>
                  <a:gd name="connsiteY6" fmla="*/ 138112 h 138112"/>
                  <a:gd name="connsiteX7" fmla="*/ 7145 w 88107"/>
                  <a:gd name="connsiteY7" fmla="*/ 135731 h 138112"/>
                  <a:gd name="connsiteX0" fmla="*/ 7145 w 73819"/>
                  <a:gd name="connsiteY0" fmla="*/ 147637 h 150018"/>
                  <a:gd name="connsiteX1" fmla="*/ 0 w 73819"/>
                  <a:gd name="connsiteY1" fmla="*/ 116681 h 150018"/>
                  <a:gd name="connsiteX2" fmla="*/ 69057 w 73819"/>
                  <a:gd name="connsiteY2" fmla="*/ 35718 h 150018"/>
                  <a:gd name="connsiteX3" fmla="*/ 73819 w 73819"/>
                  <a:gd name="connsiteY3" fmla="*/ 0 h 150018"/>
                  <a:gd name="connsiteX4" fmla="*/ 69056 w 73819"/>
                  <a:gd name="connsiteY4" fmla="*/ 69055 h 150018"/>
                  <a:gd name="connsiteX5" fmla="*/ 66676 w 73819"/>
                  <a:gd name="connsiteY5" fmla="*/ 128587 h 150018"/>
                  <a:gd name="connsiteX6" fmla="*/ 47626 w 73819"/>
                  <a:gd name="connsiteY6" fmla="*/ 150018 h 150018"/>
                  <a:gd name="connsiteX7" fmla="*/ 7145 w 73819"/>
                  <a:gd name="connsiteY7" fmla="*/ 147637 h 150018"/>
                  <a:gd name="connsiteX0" fmla="*/ 7145 w 73819"/>
                  <a:gd name="connsiteY0" fmla="*/ 147637 h 150018"/>
                  <a:gd name="connsiteX1" fmla="*/ 0 w 73819"/>
                  <a:gd name="connsiteY1" fmla="*/ 116681 h 150018"/>
                  <a:gd name="connsiteX2" fmla="*/ 54770 w 73819"/>
                  <a:gd name="connsiteY2" fmla="*/ 69056 h 150018"/>
                  <a:gd name="connsiteX3" fmla="*/ 73819 w 73819"/>
                  <a:gd name="connsiteY3" fmla="*/ 0 h 150018"/>
                  <a:gd name="connsiteX4" fmla="*/ 69056 w 73819"/>
                  <a:gd name="connsiteY4" fmla="*/ 69055 h 150018"/>
                  <a:gd name="connsiteX5" fmla="*/ 66676 w 73819"/>
                  <a:gd name="connsiteY5" fmla="*/ 128587 h 150018"/>
                  <a:gd name="connsiteX6" fmla="*/ 47626 w 73819"/>
                  <a:gd name="connsiteY6" fmla="*/ 150018 h 150018"/>
                  <a:gd name="connsiteX7" fmla="*/ 7145 w 73819"/>
                  <a:gd name="connsiteY7" fmla="*/ 147637 h 150018"/>
                  <a:gd name="connsiteX0" fmla="*/ 7145 w 69056"/>
                  <a:gd name="connsiteY0" fmla="*/ 138112 h 140493"/>
                  <a:gd name="connsiteX1" fmla="*/ 0 w 69056"/>
                  <a:gd name="connsiteY1" fmla="*/ 107156 h 140493"/>
                  <a:gd name="connsiteX2" fmla="*/ 54770 w 69056"/>
                  <a:gd name="connsiteY2" fmla="*/ 59531 h 140493"/>
                  <a:gd name="connsiteX3" fmla="*/ 54769 w 69056"/>
                  <a:gd name="connsiteY3" fmla="*/ 0 h 140493"/>
                  <a:gd name="connsiteX4" fmla="*/ 69056 w 69056"/>
                  <a:gd name="connsiteY4" fmla="*/ 59530 h 140493"/>
                  <a:gd name="connsiteX5" fmla="*/ 66676 w 69056"/>
                  <a:gd name="connsiteY5" fmla="*/ 119062 h 140493"/>
                  <a:gd name="connsiteX6" fmla="*/ 47626 w 69056"/>
                  <a:gd name="connsiteY6" fmla="*/ 140493 h 140493"/>
                  <a:gd name="connsiteX7" fmla="*/ 7145 w 69056"/>
                  <a:gd name="connsiteY7" fmla="*/ 138112 h 140493"/>
                  <a:gd name="connsiteX0" fmla="*/ 7145 w 69056"/>
                  <a:gd name="connsiteY0" fmla="*/ 138112 h 140493"/>
                  <a:gd name="connsiteX1" fmla="*/ 0 w 69056"/>
                  <a:gd name="connsiteY1" fmla="*/ 107156 h 140493"/>
                  <a:gd name="connsiteX2" fmla="*/ 45245 w 69056"/>
                  <a:gd name="connsiteY2" fmla="*/ 73818 h 140493"/>
                  <a:gd name="connsiteX3" fmla="*/ 54769 w 69056"/>
                  <a:gd name="connsiteY3" fmla="*/ 0 h 140493"/>
                  <a:gd name="connsiteX4" fmla="*/ 69056 w 69056"/>
                  <a:gd name="connsiteY4" fmla="*/ 59530 h 140493"/>
                  <a:gd name="connsiteX5" fmla="*/ 66676 w 69056"/>
                  <a:gd name="connsiteY5" fmla="*/ 119062 h 140493"/>
                  <a:gd name="connsiteX6" fmla="*/ 47626 w 69056"/>
                  <a:gd name="connsiteY6" fmla="*/ 140493 h 140493"/>
                  <a:gd name="connsiteX7" fmla="*/ 7145 w 69056"/>
                  <a:gd name="connsiteY7" fmla="*/ 138112 h 140493"/>
                  <a:gd name="connsiteX0" fmla="*/ 7145 w 69056"/>
                  <a:gd name="connsiteY0" fmla="*/ 138112 h 140493"/>
                  <a:gd name="connsiteX1" fmla="*/ 0 w 69056"/>
                  <a:gd name="connsiteY1" fmla="*/ 107156 h 140493"/>
                  <a:gd name="connsiteX2" fmla="*/ 45245 w 69056"/>
                  <a:gd name="connsiteY2" fmla="*/ 73818 h 140493"/>
                  <a:gd name="connsiteX3" fmla="*/ 54769 w 69056"/>
                  <a:gd name="connsiteY3" fmla="*/ 0 h 140493"/>
                  <a:gd name="connsiteX4" fmla="*/ 69056 w 69056"/>
                  <a:gd name="connsiteY4" fmla="*/ 59530 h 140493"/>
                  <a:gd name="connsiteX5" fmla="*/ 66676 w 69056"/>
                  <a:gd name="connsiteY5" fmla="*/ 119062 h 140493"/>
                  <a:gd name="connsiteX6" fmla="*/ 47626 w 69056"/>
                  <a:gd name="connsiteY6" fmla="*/ 140493 h 140493"/>
                  <a:gd name="connsiteX7" fmla="*/ 7145 w 69056"/>
                  <a:gd name="connsiteY7" fmla="*/ 138112 h 140493"/>
                  <a:gd name="connsiteX0" fmla="*/ 7145 w 66726"/>
                  <a:gd name="connsiteY0" fmla="*/ 138112 h 140493"/>
                  <a:gd name="connsiteX1" fmla="*/ 0 w 66726"/>
                  <a:gd name="connsiteY1" fmla="*/ 107156 h 140493"/>
                  <a:gd name="connsiteX2" fmla="*/ 45245 w 66726"/>
                  <a:gd name="connsiteY2" fmla="*/ 73818 h 140493"/>
                  <a:gd name="connsiteX3" fmla="*/ 54769 w 66726"/>
                  <a:gd name="connsiteY3" fmla="*/ 0 h 140493"/>
                  <a:gd name="connsiteX4" fmla="*/ 59531 w 66726"/>
                  <a:gd name="connsiteY4" fmla="*/ 71436 h 140493"/>
                  <a:gd name="connsiteX5" fmla="*/ 66676 w 66726"/>
                  <a:gd name="connsiteY5" fmla="*/ 119062 h 140493"/>
                  <a:gd name="connsiteX6" fmla="*/ 47626 w 66726"/>
                  <a:gd name="connsiteY6" fmla="*/ 140493 h 140493"/>
                  <a:gd name="connsiteX7" fmla="*/ 7145 w 66726"/>
                  <a:gd name="connsiteY7" fmla="*/ 138112 h 140493"/>
                  <a:gd name="connsiteX0" fmla="*/ 7145 w 66726"/>
                  <a:gd name="connsiteY0" fmla="*/ 119062 h 121443"/>
                  <a:gd name="connsiteX1" fmla="*/ 0 w 66726"/>
                  <a:gd name="connsiteY1" fmla="*/ 88106 h 121443"/>
                  <a:gd name="connsiteX2" fmla="*/ 45245 w 66726"/>
                  <a:gd name="connsiteY2" fmla="*/ 54768 h 121443"/>
                  <a:gd name="connsiteX3" fmla="*/ 50006 w 66726"/>
                  <a:gd name="connsiteY3" fmla="*/ 0 h 121443"/>
                  <a:gd name="connsiteX4" fmla="*/ 59531 w 66726"/>
                  <a:gd name="connsiteY4" fmla="*/ 52386 h 121443"/>
                  <a:gd name="connsiteX5" fmla="*/ 66676 w 66726"/>
                  <a:gd name="connsiteY5" fmla="*/ 100012 h 121443"/>
                  <a:gd name="connsiteX6" fmla="*/ 47626 w 66726"/>
                  <a:gd name="connsiteY6" fmla="*/ 121443 h 121443"/>
                  <a:gd name="connsiteX7" fmla="*/ 7145 w 66726"/>
                  <a:gd name="connsiteY7" fmla="*/ 119062 h 121443"/>
                  <a:gd name="connsiteX0" fmla="*/ 28576 w 66726"/>
                  <a:gd name="connsiteY0" fmla="*/ 116680 h 121443"/>
                  <a:gd name="connsiteX1" fmla="*/ 0 w 66726"/>
                  <a:gd name="connsiteY1" fmla="*/ 88106 h 121443"/>
                  <a:gd name="connsiteX2" fmla="*/ 45245 w 66726"/>
                  <a:gd name="connsiteY2" fmla="*/ 54768 h 121443"/>
                  <a:gd name="connsiteX3" fmla="*/ 50006 w 66726"/>
                  <a:gd name="connsiteY3" fmla="*/ 0 h 121443"/>
                  <a:gd name="connsiteX4" fmla="*/ 59531 w 66726"/>
                  <a:gd name="connsiteY4" fmla="*/ 52386 h 121443"/>
                  <a:gd name="connsiteX5" fmla="*/ 66676 w 66726"/>
                  <a:gd name="connsiteY5" fmla="*/ 100012 h 121443"/>
                  <a:gd name="connsiteX6" fmla="*/ 47626 w 66726"/>
                  <a:gd name="connsiteY6" fmla="*/ 121443 h 121443"/>
                  <a:gd name="connsiteX7" fmla="*/ 28576 w 66726"/>
                  <a:gd name="connsiteY7" fmla="*/ 116680 h 121443"/>
                  <a:gd name="connsiteX0" fmla="*/ 7145 w 45295"/>
                  <a:gd name="connsiteY0" fmla="*/ 116680 h 121443"/>
                  <a:gd name="connsiteX1" fmla="*/ 0 w 45295"/>
                  <a:gd name="connsiteY1" fmla="*/ 85725 h 121443"/>
                  <a:gd name="connsiteX2" fmla="*/ 23814 w 45295"/>
                  <a:gd name="connsiteY2" fmla="*/ 54768 h 121443"/>
                  <a:gd name="connsiteX3" fmla="*/ 28575 w 45295"/>
                  <a:gd name="connsiteY3" fmla="*/ 0 h 121443"/>
                  <a:gd name="connsiteX4" fmla="*/ 38100 w 45295"/>
                  <a:gd name="connsiteY4" fmla="*/ 52386 h 121443"/>
                  <a:gd name="connsiteX5" fmla="*/ 45245 w 45295"/>
                  <a:gd name="connsiteY5" fmla="*/ 100012 h 121443"/>
                  <a:gd name="connsiteX6" fmla="*/ 26195 w 45295"/>
                  <a:gd name="connsiteY6" fmla="*/ 121443 h 121443"/>
                  <a:gd name="connsiteX7" fmla="*/ 7145 w 45295"/>
                  <a:gd name="connsiteY7" fmla="*/ 116680 h 121443"/>
                  <a:gd name="connsiteX0" fmla="*/ 7145 w 57150"/>
                  <a:gd name="connsiteY0" fmla="*/ 116680 h 121443"/>
                  <a:gd name="connsiteX1" fmla="*/ 0 w 57150"/>
                  <a:gd name="connsiteY1" fmla="*/ 85725 h 121443"/>
                  <a:gd name="connsiteX2" fmla="*/ 23814 w 57150"/>
                  <a:gd name="connsiteY2" fmla="*/ 54768 h 121443"/>
                  <a:gd name="connsiteX3" fmla="*/ 28575 w 57150"/>
                  <a:gd name="connsiteY3" fmla="*/ 0 h 121443"/>
                  <a:gd name="connsiteX4" fmla="*/ 57150 w 57150"/>
                  <a:gd name="connsiteY4" fmla="*/ 54767 h 121443"/>
                  <a:gd name="connsiteX5" fmla="*/ 45245 w 57150"/>
                  <a:gd name="connsiteY5" fmla="*/ 100012 h 121443"/>
                  <a:gd name="connsiteX6" fmla="*/ 26195 w 57150"/>
                  <a:gd name="connsiteY6" fmla="*/ 121443 h 121443"/>
                  <a:gd name="connsiteX7" fmla="*/ 7145 w 57150"/>
                  <a:gd name="connsiteY7" fmla="*/ 116680 h 121443"/>
                  <a:gd name="connsiteX0" fmla="*/ 7145 w 57150"/>
                  <a:gd name="connsiteY0" fmla="*/ 116680 h 121443"/>
                  <a:gd name="connsiteX1" fmla="*/ 0 w 57150"/>
                  <a:gd name="connsiteY1" fmla="*/ 85725 h 121443"/>
                  <a:gd name="connsiteX2" fmla="*/ 40483 w 57150"/>
                  <a:gd name="connsiteY2" fmla="*/ 61912 h 121443"/>
                  <a:gd name="connsiteX3" fmla="*/ 28575 w 57150"/>
                  <a:gd name="connsiteY3" fmla="*/ 0 h 121443"/>
                  <a:gd name="connsiteX4" fmla="*/ 57150 w 57150"/>
                  <a:gd name="connsiteY4" fmla="*/ 54767 h 121443"/>
                  <a:gd name="connsiteX5" fmla="*/ 45245 w 57150"/>
                  <a:gd name="connsiteY5" fmla="*/ 100012 h 121443"/>
                  <a:gd name="connsiteX6" fmla="*/ 26195 w 57150"/>
                  <a:gd name="connsiteY6" fmla="*/ 121443 h 121443"/>
                  <a:gd name="connsiteX7" fmla="*/ 7145 w 57150"/>
                  <a:gd name="connsiteY7" fmla="*/ 116680 h 121443"/>
                  <a:gd name="connsiteX0" fmla="*/ 7145 w 57150"/>
                  <a:gd name="connsiteY0" fmla="*/ 116680 h 121443"/>
                  <a:gd name="connsiteX1" fmla="*/ 0 w 57150"/>
                  <a:gd name="connsiteY1" fmla="*/ 85725 h 121443"/>
                  <a:gd name="connsiteX2" fmla="*/ 33339 w 57150"/>
                  <a:gd name="connsiteY2" fmla="*/ 64293 h 121443"/>
                  <a:gd name="connsiteX3" fmla="*/ 28575 w 57150"/>
                  <a:gd name="connsiteY3" fmla="*/ 0 h 121443"/>
                  <a:gd name="connsiteX4" fmla="*/ 57150 w 57150"/>
                  <a:gd name="connsiteY4" fmla="*/ 54767 h 121443"/>
                  <a:gd name="connsiteX5" fmla="*/ 45245 w 57150"/>
                  <a:gd name="connsiteY5" fmla="*/ 100012 h 121443"/>
                  <a:gd name="connsiteX6" fmla="*/ 26195 w 57150"/>
                  <a:gd name="connsiteY6" fmla="*/ 121443 h 121443"/>
                  <a:gd name="connsiteX7" fmla="*/ 7145 w 57150"/>
                  <a:gd name="connsiteY7" fmla="*/ 116680 h 121443"/>
                  <a:gd name="connsiteX0" fmla="*/ 2 w 50007"/>
                  <a:gd name="connsiteY0" fmla="*/ 116680 h 121443"/>
                  <a:gd name="connsiteX1" fmla="*/ 0 w 50007"/>
                  <a:gd name="connsiteY1" fmla="*/ 85725 h 121443"/>
                  <a:gd name="connsiteX2" fmla="*/ 26196 w 50007"/>
                  <a:gd name="connsiteY2" fmla="*/ 64293 h 121443"/>
                  <a:gd name="connsiteX3" fmla="*/ 21432 w 50007"/>
                  <a:gd name="connsiteY3" fmla="*/ 0 h 121443"/>
                  <a:gd name="connsiteX4" fmla="*/ 50007 w 50007"/>
                  <a:gd name="connsiteY4" fmla="*/ 54767 h 121443"/>
                  <a:gd name="connsiteX5" fmla="*/ 38102 w 50007"/>
                  <a:gd name="connsiteY5" fmla="*/ 100012 h 121443"/>
                  <a:gd name="connsiteX6" fmla="*/ 19052 w 50007"/>
                  <a:gd name="connsiteY6" fmla="*/ 121443 h 121443"/>
                  <a:gd name="connsiteX7" fmla="*/ 2 w 50007"/>
                  <a:gd name="connsiteY7" fmla="*/ 116680 h 121443"/>
                  <a:gd name="connsiteX0" fmla="*/ 7146 w 50007"/>
                  <a:gd name="connsiteY0" fmla="*/ 111917 h 121443"/>
                  <a:gd name="connsiteX1" fmla="*/ 0 w 50007"/>
                  <a:gd name="connsiteY1" fmla="*/ 85725 h 121443"/>
                  <a:gd name="connsiteX2" fmla="*/ 26196 w 50007"/>
                  <a:gd name="connsiteY2" fmla="*/ 64293 h 121443"/>
                  <a:gd name="connsiteX3" fmla="*/ 21432 w 50007"/>
                  <a:gd name="connsiteY3" fmla="*/ 0 h 121443"/>
                  <a:gd name="connsiteX4" fmla="*/ 50007 w 50007"/>
                  <a:gd name="connsiteY4" fmla="*/ 54767 h 121443"/>
                  <a:gd name="connsiteX5" fmla="*/ 38102 w 50007"/>
                  <a:gd name="connsiteY5" fmla="*/ 100012 h 121443"/>
                  <a:gd name="connsiteX6" fmla="*/ 19052 w 50007"/>
                  <a:gd name="connsiteY6" fmla="*/ 121443 h 121443"/>
                  <a:gd name="connsiteX7" fmla="*/ 7146 w 50007"/>
                  <a:gd name="connsiteY7" fmla="*/ 111917 h 121443"/>
                  <a:gd name="connsiteX0" fmla="*/ 7146 w 52131"/>
                  <a:gd name="connsiteY0" fmla="*/ 111917 h 121443"/>
                  <a:gd name="connsiteX1" fmla="*/ 0 w 52131"/>
                  <a:gd name="connsiteY1" fmla="*/ 85725 h 121443"/>
                  <a:gd name="connsiteX2" fmla="*/ 26196 w 52131"/>
                  <a:gd name="connsiteY2" fmla="*/ 64293 h 121443"/>
                  <a:gd name="connsiteX3" fmla="*/ 21432 w 52131"/>
                  <a:gd name="connsiteY3" fmla="*/ 0 h 121443"/>
                  <a:gd name="connsiteX4" fmla="*/ 50007 w 52131"/>
                  <a:gd name="connsiteY4" fmla="*/ 54767 h 121443"/>
                  <a:gd name="connsiteX5" fmla="*/ 50007 w 52131"/>
                  <a:gd name="connsiteY5" fmla="*/ 84185 h 121443"/>
                  <a:gd name="connsiteX6" fmla="*/ 38102 w 52131"/>
                  <a:gd name="connsiteY6" fmla="*/ 100012 h 121443"/>
                  <a:gd name="connsiteX7" fmla="*/ 19052 w 52131"/>
                  <a:gd name="connsiteY7" fmla="*/ 121443 h 121443"/>
                  <a:gd name="connsiteX8" fmla="*/ 7146 w 52131"/>
                  <a:gd name="connsiteY8" fmla="*/ 111917 h 121443"/>
                  <a:gd name="connsiteX0" fmla="*/ 7146 w 52131"/>
                  <a:gd name="connsiteY0" fmla="*/ 111917 h 121443"/>
                  <a:gd name="connsiteX1" fmla="*/ 0 w 52131"/>
                  <a:gd name="connsiteY1" fmla="*/ 85725 h 121443"/>
                  <a:gd name="connsiteX2" fmla="*/ 35721 w 52131"/>
                  <a:gd name="connsiteY2" fmla="*/ 54768 h 121443"/>
                  <a:gd name="connsiteX3" fmla="*/ 21432 w 52131"/>
                  <a:gd name="connsiteY3" fmla="*/ 0 h 121443"/>
                  <a:gd name="connsiteX4" fmla="*/ 50007 w 52131"/>
                  <a:gd name="connsiteY4" fmla="*/ 54767 h 121443"/>
                  <a:gd name="connsiteX5" fmla="*/ 50007 w 52131"/>
                  <a:gd name="connsiteY5" fmla="*/ 84185 h 121443"/>
                  <a:gd name="connsiteX6" fmla="*/ 38102 w 52131"/>
                  <a:gd name="connsiteY6" fmla="*/ 100012 h 121443"/>
                  <a:gd name="connsiteX7" fmla="*/ 19052 w 52131"/>
                  <a:gd name="connsiteY7" fmla="*/ 121443 h 121443"/>
                  <a:gd name="connsiteX8" fmla="*/ 7146 w 52131"/>
                  <a:gd name="connsiteY8" fmla="*/ 111917 h 121443"/>
                  <a:gd name="connsiteX0" fmla="*/ 7146 w 52131"/>
                  <a:gd name="connsiteY0" fmla="*/ 104773 h 114299"/>
                  <a:gd name="connsiteX1" fmla="*/ 0 w 52131"/>
                  <a:gd name="connsiteY1" fmla="*/ 78581 h 114299"/>
                  <a:gd name="connsiteX2" fmla="*/ 35721 w 52131"/>
                  <a:gd name="connsiteY2" fmla="*/ 47624 h 114299"/>
                  <a:gd name="connsiteX3" fmla="*/ 19051 w 52131"/>
                  <a:gd name="connsiteY3" fmla="*/ 0 h 114299"/>
                  <a:gd name="connsiteX4" fmla="*/ 50007 w 52131"/>
                  <a:gd name="connsiteY4" fmla="*/ 47623 h 114299"/>
                  <a:gd name="connsiteX5" fmla="*/ 50007 w 52131"/>
                  <a:gd name="connsiteY5" fmla="*/ 77041 h 114299"/>
                  <a:gd name="connsiteX6" fmla="*/ 38102 w 52131"/>
                  <a:gd name="connsiteY6" fmla="*/ 92868 h 114299"/>
                  <a:gd name="connsiteX7" fmla="*/ 19052 w 52131"/>
                  <a:gd name="connsiteY7" fmla="*/ 114299 h 114299"/>
                  <a:gd name="connsiteX8" fmla="*/ 7146 w 52131"/>
                  <a:gd name="connsiteY8" fmla="*/ 104773 h 114299"/>
                  <a:gd name="connsiteX0" fmla="*/ 2384 w 47369"/>
                  <a:gd name="connsiteY0" fmla="*/ 104773 h 114299"/>
                  <a:gd name="connsiteX1" fmla="*/ 0 w 47369"/>
                  <a:gd name="connsiteY1" fmla="*/ 66674 h 114299"/>
                  <a:gd name="connsiteX2" fmla="*/ 30959 w 47369"/>
                  <a:gd name="connsiteY2" fmla="*/ 47624 h 114299"/>
                  <a:gd name="connsiteX3" fmla="*/ 14289 w 47369"/>
                  <a:gd name="connsiteY3" fmla="*/ 0 h 114299"/>
                  <a:gd name="connsiteX4" fmla="*/ 45245 w 47369"/>
                  <a:gd name="connsiteY4" fmla="*/ 47623 h 114299"/>
                  <a:gd name="connsiteX5" fmla="*/ 45245 w 47369"/>
                  <a:gd name="connsiteY5" fmla="*/ 77041 h 114299"/>
                  <a:gd name="connsiteX6" fmla="*/ 33340 w 47369"/>
                  <a:gd name="connsiteY6" fmla="*/ 92868 h 114299"/>
                  <a:gd name="connsiteX7" fmla="*/ 14290 w 47369"/>
                  <a:gd name="connsiteY7" fmla="*/ 114299 h 114299"/>
                  <a:gd name="connsiteX8" fmla="*/ 2384 w 47369"/>
                  <a:gd name="connsiteY8" fmla="*/ 104773 h 114299"/>
                  <a:gd name="connsiteX0" fmla="*/ 2 w 47369"/>
                  <a:gd name="connsiteY0" fmla="*/ 95248 h 114299"/>
                  <a:gd name="connsiteX1" fmla="*/ 0 w 47369"/>
                  <a:gd name="connsiteY1" fmla="*/ 66674 h 114299"/>
                  <a:gd name="connsiteX2" fmla="*/ 30959 w 47369"/>
                  <a:gd name="connsiteY2" fmla="*/ 47624 h 114299"/>
                  <a:gd name="connsiteX3" fmla="*/ 14289 w 47369"/>
                  <a:gd name="connsiteY3" fmla="*/ 0 h 114299"/>
                  <a:gd name="connsiteX4" fmla="*/ 45245 w 47369"/>
                  <a:gd name="connsiteY4" fmla="*/ 47623 h 114299"/>
                  <a:gd name="connsiteX5" fmla="*/ 45245 w 47369"/>
                  <a:gd name="connsiteY5" fmla="*/ 77041 h 114299"/>
                  <a:gd name="connsiteX6" fmla="*/ 33340 w 47369"/>
                  <a:gd name="connsiteY6" fmla="*/ 92868 h 114299"/>
                  <a:gd name="connsiteX7" fmla="*/ 14290 w 47369"/>
                  <a:gd name="connsiteY7" fmla="*/ 114299 h 114299"/>
                  <a:gd name="connsiteX8" fmla="*/ 2 w 47369"/>
                  <a:gd name="connsiteY8" fmla="*/ 95248 h 114299"/>
                  <a:gd name="connsiteX0" fmla="*/ 2 w 47369"/>
                  <a:gd name="connsiteY0" fmla="*/ 95248 h 107156"/>
                  <a:gd name="connsiteX1" fmla="*/ 0 w 47369"/>
                  <a:gd name="connsiteY1" fmla="*/ 66674 h 107156"/>
                  <a:gd name="connsiteX2" fmla="*/ 30959 w 47369"/>
                  <a:gd name="connsiteY2" fmla="*/ 47624 h 107156"/>
                  <a:gd name="connsiteX3" fmla="*/ 14289 w 47369"/>
                  <a:gd name="connsiteY3" fmla="*/ 0 h 107156"/>
                  <a:gd name="connsiteX4" fmla="*/ 45245 w 47369"/>
                  <a:gd name="connsiteY4" fmla="*/ 47623 h 107156"/>
                  <a:gd name="connsiteX5" fmla="*/ 45245 w 47369"/>
                  <a:gd name="connsiteY5" fmla="*/ 77041 h 107156"/>
                  <a:gd name="connsiteX6" fmla="*/ 33340 w 47369"/>
                  <a:gd name="connsiteY6" fmla="*/ 92868 h 107156"/>
                  <a:gd name="connsiteX7" fmla="*/ 19053 w 47369"/>
                  <a:gd name="connsiteY7" fmla="*/ 107156 h 107156"/>
                  <a:gd name="connsiteX8" fmla="*/ 2 w 47369"/>
                  <a:gd name="connsiteY8" fmla="*/ 95248 h 107156"/>
                  <a:gd name="connsiteX0" fmla="*/ 2 w 47369"/>
                  <a:gd name="connsiteY0" fmla="*/ 95248 h 97631"/>
                  <a:gd name="connsiteX1" fmla="*/ 0 w 47369"/>
                  <a:gd name="connsiteY1" fmla="*/ 66674 h 97631"/>
                  <a:gd name="connsiteX2" fmla="*/ 30959 w 47369"/>
                  <a:gd name="connsiteY2" fmla="*/ 47624 h 97631"/>
                  <a:gd name="connsiteX3" fmla="*/ 14289 w 47369"/>
                  <a:gd name="connsiteY3" fmla="*/ 0 h 97631"/>
                  <a:gd name="connsiteX4" fmla="*/ 45245 w 47369"/>
                  <a:gd name="connsiteY4" fmla="*/ 47623 h 97631"/>
                  <a:gd name="connsiteX5" fmla="*/ 45245 w 47369"/>
                  <a:gd name="connsiteY5" fmla="*/ 77041 h 97631"/>
                  <a:gd name="connsiteX6" fmla="*/ 33340 w 47369"/>
                  <a:gd name="connsiteY6" fmla="*/ 92868 h 97631"/>
                  <a:gd name="connsiteX7" fmla="*/ 16672 w 47369"/>
                  <a:gd name="connsiteY7" fmla="*/ 97631 h 97631"/>
                  <a:gd name="connsiteX8" fmla="*/ 2 w 47369"/>
                  <a:gd name="connsiteY8" fmla="*/ 95248 h 97631"/>
                  <a:gd name="connsiteX0" fmla="*/ 2384 w 47369"/>
                  <a:gd name="connsiteY0" fmla="*/ 88104 h 97631"/>
                  <a:gd name="connsiteX1" fmla="*/ 0 w 47369"/>
                  <a:gd name="connsiteY1" fmla="*/ 66674 h 97631"/>
                  <a:gd name="connsiteX2" fmla="*/ 30959 w 47369"/>
                  <a:gd name="connsiteY2" fmla="*/ 47624 h 97631"/>
                  <a:gd name="connsiteX3" fmla="*/ 14289 w 47369"/>
                  <a:gd name="connsiteY3" fmla="*/ 0 h 97631"/>
                  <a:gd name="connsiteX4" fmla="*/ 45245 w 47369"/>
                  <a:gd name="connsiteY4" fmla="*/ 47623 h 97631"/>
                  <a:gd name="connsiteX5" fmla="*/ 45245 w 47369"/>
                  <a:gd name="connsiteY5" fmla="*/ 77041 h 97631"/>
                  <a:gd name="connsiteX6" fmla="*/ 33340 w 47369"/>
                  <a:gd name="connsiteY6" fmla="*/ 92868 h 97631"/>
                  <a:gd name="connsiteX7" fmla="*/ 16672 w 47369"/>
                  <a:gd name="connsiteY7" fmla="*/ 97631 h 97631"/>
                  <a:gd name="connsiteX8" fmla="*/ 2384 w 47369"/>
                  <a:gd name="connsiteY8" fmla="*/ 88104 h 97631"/>
                  <a:gd name="connsiteX0" fmla="*/ 1 w 44986"/>
                  <a:gd name="connsiteY0" fmla="*/ 88104 h 97631"/>
                  <a:gd name="connsiteX1" fmla="*/ 4761 w 44986"/>
                  <a:gd name="connsiteY1" fmla="*/ 69055 h 97631"/>
                  <a:gd name="connsiteX2" fmla="*/ 28576 w 44986"/>
                  <a:gd name="connsiteY2" fmla="*/ 47624 h 97631"/>
                  <a:gd name="connsiteX3" fmla="*/ 11906 w 44986"/>
                  <a:gd name="connsiteY3" fmla="*/ 0 h 97631"/>
                  <a:gd name="connsiteX4" fmla="*/ 42862 w 44986"/>
                  <a:gd name="connsiteY4" fmla="*/ 47623 h 97631"/>
                  <a:gd name="connsiteX5" fmla="*/ 42862 w 44986"/>
                  <a:gd name="connsiteY5" fmla="*/ 77041 h 97631"/>
                  <a:gd name="connsiteX6" fmla="*/ 30957 w 44986"/>
                  <a:gd name="connsiteY6" fmla="*/ 92868 h 97631"/>
                  <a:gd name="connsiteX7" fmla="*/ 14289 w 44986"/>
                  <a:gd name="connsiteY7" fmla="*/ 97631 h 97631"/>
                  <a:gd name="connsiteX8" fmla="*/ 1 w 44986"/>
                  <a:gd name="connsiteY8" fmla="*/ 88104 h 97631"/>
                  <a:gd name="connsiteX0" fmla="*/ 1 w 44986"/>
                  <a:gd name="connsiteY0" fmla="*/ 80960 h 90487"/>
                  <a:gd name="connsiteX1" fmla="*/ 4761 w 44986"/>
                  <a:gd name="connsiteY1" fmla="*/ 61911 h 90487"/>
                  <a:gd name="connsiteX2" fmla="*/ 28576 w 44986"/>
                  <a:gd name="connsiteY2" fmla="*/ 40480 h 90487"/>
                  <a:gd name="connsiteX3" fmla="*/ 4762 w 44986"/>
                  <a:gd name="connsiteY3" fmla="*/ 0 h 90487"/>
                  <a:gd name="connsiteX4" fmla="*/ 42862 w 44986"/>
                  <a:gd name="connsiteY4" fmla="*/ 40479 h 90487"/>
                  <a:gd name="connsiteX5" fmla="*/ 42862 w 44986"/>
                  <a:gd name="connsiteY5" fmla="*/ 69897 h 90487"/>
                  <a:gd name="connsiteX6" fmla="*/ 30957 w 44986"/>
                  <a:gd name="connsiteY6" fmla="*/ 85724 h 90487"/>
                  <a:gd name="connsiteX7" fmla="*/ 14289 w 44986"/>
                  <a:gd name="connsiteY7" fmla="*/ 90487 h 90487"/>
                  <a:gd name="connsiteX8" fmla="*/ 1 w 44986"/>
                  <a:gd name="connsiteY8" fmla="*/ 80960 h 90487"/>
                  <a:gd name="connsiteX0" fmla="*/ 1 w 44986"/>
                  <a:gd name="connsiteY0" fmla="*/ 69054 h 78581"/>
                  <a:gd name="connsiteX1" fmla="*/ 4761 w 44986"/>
                  <a:gd name="connsiteY1" fmla="*/ 50005 h 78581"/>
                  <a:gd name="connsiteX2" fmla="*/ 28576 w 44986"/>
                  <a:gd name="connsiteY2" fmla="*/ 28574 h 78581"/>
                  <a:gd name="connsiteX3" fmla="*/ 16669 w 44986"/>
                  <a:gd name="connsiteY3" fmla="*/ 0 h 78581"/>
                  <a:gd name="connsiteX4" fmla="*/ 42862 w 44986"/>
                  <a:gd name="connsiteY4" fmla="*/ 28573 h 78581"/>
                  <a:gd name="connsiteX5" fmla="*/ 42862 w 44986"/>
                  <a:gd name="connsiteY5" fmla="*/ 57991 h 78581"/>
                  <a:gd name="connsiteX6" fmla="*/ 30957 w 44986"/>
                  <a:gd name="connsiteY6" fmla="*/ 73818 h 78581"/>
                  <a:gd name="connsiteX7" fmla="*/ 14289 w 44986"/>
                  <a:gd name="connsiteY7" fmla="*/ 78581 h 78581"/>
                  <a:gd name="connsiteX8" fmla="*/ 1 w 44986"/>
                  <a:gd name="connsiteY8" fmla="*/ 69054 h 78581"/>
                  <a:gd name="connsiteX0" fmla="*/ 2383 w 40225"/>
                  <a:gd name="connsiteY0" fmla="*/ 66673 h 78581"/>
                  <a:gd name="connsiteX1" fmla="*/ 0 w 40225"/>
                  <a:gd name="connsiteY1" fmla="*/ 50005 h 78581"/>
                  <a:gd name="connsiteX2" fmla="*/ 23815 w 40225"/>
                  <a:gd name="connsiteY2" fmla="*/ 28574 h 78581"/>
                  <a:gd name="connsiteX3" fmla="*/ 11908 w 40225"/>
                  <a:gd name="connsiteY3" fmla="*/ 0 h 78581"/>
                  <a:gd name="connsiteX4" fmla="*/ 38101 w 40225"/>
                  <a:gd name="connsiteY4" fmla="*/ 28573 h 78581"/>
                  <a:gd name="connsiteX5" fmla="*/ 38101 w 40225"/>
                  <a:gd name="connsiteY5" fmla="*/ 57991 h 78581"/>
                  <a:gd name="connsiteX6" fmla="*/ 26196 w 40225"/>
                  <a:gd name="connsiteY6" fmla="*/ 73818 h 78581"/>
                  <a:gd name="connsiteX7" fmla="*/ 9528 w 40225"/>
                  <a:gd name="connsiteY7" fmla="*/ 78581 h 78581"/>
                  <a:gd name="connsiteX8" fmla="*/ 2383 w 40225"/>
                  <a:gd name="connsiteY8" fmla="*/ 66673 h 78581"/>
                  <a:gd name="connsiteX0" fmla="*/ 1 w 37843"/>
                  <a:gd name="connsiteY0" fmla="*/ 66673 h 78581"/>
                  <a:gd name="connsiteX1" fmla="*/ 4762 w 37843"/>
                  <a:gd name="connsiteY1" fmla="*/ 45242 h 78581"/>
                  <a:gd name="connsiteX2" fmla="*/ 21433 w 37843"/>
                  <a:gd name="connsiteY2" fmla="*/ 28574 h 78581"/>
                  <a:gd name="connsiteX3" fmla="*/ 9526 w 37843"/>
                  <a:gd name="connsiteY3" fmla="*/ 0 h 78581"/>
                  <a:gd name="connsiteX4" fmla="*/ 35719 w 37843"/>
                  <a:gd name="connsiteY4" fmla="*/ 28573 h 78581"/>
                  <a:gd name="connsiteX5" fmla="*/ 35719 w 37843"/>
                  <a:gd name="connsiteY5" fmla="*/ 57991 h 78581"/>
                  <a:gd name="connsiteX6" fmla="*/ 23814 w 37843"/>
                  <a:gd name="connsiteY6" fmla="*/ 73818 h 78581"/>
                  <a:gd name="connsiteX7" fmla="*/ 7146 w 37843"/>
                  <a:gd name="connsiteY7" fmla="*/ 78581 h 78581"/>
                  <a:gd name="connsiteX8" fmla="*/ 1 w 37843"/>
                  <a:gd name="connsiteY8" fmla="*/ 66673 h 7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843" h="78581">
                    <a:moveTo>
                      <a:pt x="1" y="66673"/>
                    </a:moveTo>
                    <a:cubicBezTo>
                      <a:pt x="0" y="56355"/>
                      <a:pt x="4763" y="55560"/>
                      <a:pt x="4762" y="45242"/>
                    </a:cubicBezTo>
                    <a:cubicBezTo>
                      <a:pt x="19844" y="34129"/>
                      <a:pt x="-793" y="39687"/>
                      <a:pt x="21433" y="28574"/>
                    </a:cubicBezTo>
                    <a:cubicBezTo>
                      <a:pt x="21433" y="8730"/>
                      <a:pt x="9526" y="19844"/>
                      <a:pt x="9526" y="0"/>
                    </a:cubicBezTo>
                    <a:lnTo>
                      <a:pt x="35719" y="28573"/>
                    </a:lnTo>
                    <a:cubicBezTo>
                      <a:pt x="39291" y="42604"/>
                      <a:pt x="37703" y="50450"/>
                      <a:pt x="35719" y="57991"/>
                    </a:cubicBezTo>
                    <a:cubicBezTo>
                      <a:pt x="33735" y="65532"/>
                      <a:pt x="27783" y="67608"/>
                      <a:pt x="23814" y="73818"/>
                    </a:cubicBezTo>
                    <a:cubicBezTo>
                      <a:pt x="21433" y="78580"/>
                      <a:pt x="9527" y="73819"/>
                      <a:pt x="7146" y="78581"/>
                    </a:cubicBezTo>
                    <a:lnTo>
                      <a:pt x="1" y="66673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white"/>
                  </a:solidFill>
                </a:endParaRPr>
              </a:p>
            </p:txBody>
          </p:sp>
          <p:sp>
            <p:nvSpPr>
              <p:cNvPr id="179" name="Freeform 178"/>
              <p:cNvSpPr/>
              <p:nvPr/>
            </p:nvSpPr>
            <p:spPr>
              <a:xfrm>
                <a:off x="4300703" y="2414315"/>
                <a:ext cx="37843" cy="78581"/>
              </a:xfrm>
              <a:custGeom>
                <a:avLst/>
                <a:gdLst>
                  <a:gd name="connsiteX0" fmla="*/ 0 w 95250"/>
                  <a:gd name="connsiteY0" fmla="*/ 142875 h 152400"/>
                  <a:gd name="connsiteX1" fmla="*/ 14287 w 95250"/>
                  <a:gd name="connsiteY1" fmla="*/ 88107 h 152400"/>
                  <a:gd name="connsiteX2" fmla="*/ 61912 w 95250"/>
                  <a:gd name="connsiteY2" fmla="*/ 54769 h 152400"/>
                  <a:gd name="connsiteX3" fmla="*/ 80962 w 95250"/>
                  <a:gd name="connsiteY3" fmla="*/ 30957 h 152400"/>
                  <a:gd name="connsiteX4" fmla="*/ 66675 w 95250"/>
                  <a:gd name="connsiteY4" fmla="*/ 0 h 152400"/>
                  <a:gd name="connsiteX5" fmla="*/ 95250 w 95250"/>
                  <a:gd name="connsiteY5" fmla="*/ 35719 h 152400"/>
                  <a:gd name="connsiteX6" fmla="*/ 80962 w 95250"/>
                  <a:gd name="connsiteY6" fmla="*/ 64294 h 152400"/>
                  <a:gd name="connsiteX7" fmla="*/ 54768 w 95250"/>
                  <a:gd name="connsiteY7" fmla="*/ 85725 h 152400"/>
                  <a:gd name="connsiteX8" fmla="*/ 66675 w 95250"/>
                  <a:gd name="connsiteY8" fmla="*/ 119063 h 152400"/>
                  <a:gd name="connsiteX9" fmla="*/ 52387 w 95250"/>
                  <a:gd name="connsiteY9" fmla="*/ 152400 h 152400"/>
                  <a:gd name="connsiteX10" fmla="*/ 0 w 95250"/>
                  <a:gd name="connsiteY10" fmla="*/ 142875 h 152400"/>
                  <a:gd name="connsiteX0" fmla="*/ 0 w 95250"/>
                  <a:gd name="connsiteY0" fmla="*/ 142875 h 169069"/>
                  <a:gd name="connsiteX1" fmla="*/ 14287 w 95250"/>
                  <a:gd name="connsiteY1" fmla="*/ 88107 h 169069"/>
                  <a:gd name="connsiteX2" fmla="*/ 61912 w 95250"/>
                  <a:gd name="connsiteY2" fmla="*/ 54769 h 169069"/>
                  <a:gd name="connsiteX3" fmla="*/ 80962 w 95250"/>
                  <a:gd name="connsiteY3" fmla="*/ 30957 h 169069"/>
                  <a:gd name="connsiteX4" fmla="*/ 66675 w 95250"/>
                  <a:gd name="connsiteY4" fmla="*/ 0 h 169069"/>
                  <a:gd name="connsiteX5" fmla="*/ 95250 w 95250"/>
                  <a:gd name="connsiteY5" fmla="*/ 35719 h 169069"/>
                  <a:gd name="connsiteX6" fmla="*/ 80962 w 95250"/>
                  <a:gd name="connsiteY6" fmla="*/ 64294 h 169069"/>
                  <a:gd name="connsiteX7" fmla="*/ 54768 w 95250"/>
                  <a:gd name="connsiteY7" fmla="*/ 85725 h 169069"/>
                  <a:gd name="connsiteX8" fmla="*/ 66675 w 95250"/>
                  <a:gd name="connsiteY8" fmla="*/ 119063 h 169069"/>
                  <a:gd name="connsiteX9" fmla="*/ 40481 w 95250"/>
                  <a:gd name="connsiteY9" fmla="*/ 169069 h 169069"/>
                  <a:gd name="connsiteX10" fmla="*/ 52387 w 95250"/>
                  <a:gd name="connsiteY10" fmla="*/ 152400 h 169069"/>
                  <a:gd name="connsiteX11" fmla="*/ 0 w 95250"/>
                  <a:gd name="connsiteY11" fmla="*/ 142875 h 169069"/>
                  <a:gd name="connsiteX0" fmla="*/ 0 w 95250"/>
                  <a:gd name="connsiteY0" fmla="*/ 166688 h 169069"/>
                  <a:gd name="connsiteX1" fmla="*/ 14287 w 95250"/>
                  <a:gd name="connsiteY1" fmla="*/ 88107 h 169069"/>
                  <a:gd name="connsiteX2" fmla="*/ 61912 w 95250"/>
                  <a:gd name="connsiteY2" fmla="*/ 54769 h 169069"/>
                  <a:gd name="connsiteX3" fmla="*/ 80962 w 95250"/>
                  <a:gd name="connsiteY3" fmla="*/ 30957 h 169069"/>
                  <a:gd name="connsiteX4" fmla="*/ 66675 w 95250"/>
                  <a:gd name="connsiteY4" fmla="*/ 0 h 169069"/>
                  <a:gd name="connsiteX5" fmla="*/ 95250 w 95250"/>
                  <a:gd name="connsiteY5" fmla="*/ 35719 h 169069"/>
                  <a:gd name="connsiteX6" fmla="*/ 80962 w 95250"/>
                  <a:gd name="connsiteY6" fmla="*/ 64294 h 169069"/>
                  <a:gd name="connsiteX7" fmla="*/ 54768 w 95250"/>
                  <a:gd name="connsiteY7" fmla="*/ 85725 h 169069"/>
                  <a:gd name="connsiteX8" fmla="*/ 66675 w 95250"/>
                  <a:gd name="connsiteY8" fmla="*/ 119063 h 169069"/>
                  <a:gd name="connsiteX9" fmla="*/ 40481 w 95250"/>
                  <a:gd name="connsiteY9" fmla="*/ 169069 h 169069"/>
                  <a:gd name="connsiteX10" fmla="*/ 52387 w 95250"/>
                  <a:gd name="connsiteY10" fmla="*/ 152400 h 169069"/>
                  <a:gd name="connsiteX11" fmla="*/ 0 w 95250"/>
                  <a:gd name="connsiteY11" fmla="*/ 166688 h 169069"/>
                  <a:gd name="connsiteX0" fmla="*/ 0 w 95250"/>
                  <a:gd name="connsiteY0" fmla="*/ 166688 h 169069"/>
                  <a:gd name="connsiteX1" fmla="*/ 14287 w 95250"/>
                  <a:gd name="connsiteY1" fmla="*/ 88107 h 169069"/>
                  <a:gd name="connsiteX2" fmla="*/ 61912 w 95250"/>
                  <a:gd name="connsiteY2" fmla="*/ 54769 h 169069"/>
                  <a:gd name="connsiteX3" fmla="*/ 80962 w 95250"/>
                  <a:gd name="connsiteY3" fmla="*/ 30957 h 169069"/>
                  <a:gd name="connsiteX4" fmla="*/ 66675 w 95250"/>
                  <a:gd name="connsiteY4" fmla="*/ 0 h 169069"/>
                  <a:gd name="connsiteX5" fmla="*/ 95250 w 95250"/>
                  <a:gd name="connsiteY5" fmla="*/ 35719 h 169069"/>
                  <a:gd name="connsiteX6" fmla="*/ 80962 w 95250"/>
                  <a:gd name="connsiteY6" fmla="*/ 64294 h 169069"/>
                  <a:gd name="connsiteX7" fmla="*/ 54768 w 95250"/>
                  <a:gd name="connsiteY7" fmla="*/ 85725 h 169069"/>
                  <a:gd name="connsiteX8" fmla="*/ 66675 w 95250"/>
                  <a:gd name="connsiteY8" fmla="*/ 119063 h 169069"/>
                  <a:gd name="connsiteX9" fmla="*/ 40481 w 95250"/>
                  <a:gd name="connsiteY9" fmla="*/ 169069 h 169069"/>
                  <a:gd name="connsiteX10" fmla="*/ 0 w 95250"/>
                  <a:gd name="connsiteY10" fmla="*/ 166688 h 169069"/>
                  <a:gd name="connsiteX0" fmla="*/ 7145 w 102395"/>
                  <a:gd name="connsiteY0" fmla="*/ 166688 h 169069"/>
                  <a:gd name="connsiteX1" fmla="*/ 0 w 102395"/>
                  <a:gd name="connsiteY1" fmla="*/ 135732 h 169069"/>
                  <a:gd name="connsiteX2" fmla="*/ 69057 w 102395"/>
                  <a:gd name="connsiteY2" fmla="*/ 54769 h 169069"/>
                  <a:gd name="connsiteX3" fmla="*/ 88107 w 102395"/>
                  <a:gd name="connsiteY3" fmla="*/ 30957 h 169069"/>
                  <a:gd name="connsiteX4" fmla="*/ 73820 w 102395"/>
                  <a:gd name="connsiteY4" fmla="*/ 0 h 169069"/>
                  <a:gd name="connsiteX5" fmla="*/ 102395 w 102395"/>
                  <a:gd name="connsiteY5" fmla="*/ 35719 h 169069"/>
                  <a:gd name="connsiteX6" fmla="*/ 88107 w 102395"/>
                  <a:gd name="connsiteY6" fmla="*/ 64294 h 169069"/>
                  <a:gd name="connsiteX7" fmla="*/ 61913 w 102395"/>
                  <a:gd name="connsiteY7" fmla="*/ 85725 h 169069"/>
                  <a:gd name="connsiteX8" fmla="*/ 73820 w 102395"/>
                  <a:gd name="connsiteY8" fmla="*/ 119063 h 169069"/>
                  <a:gd name="connsiteX9" fmla="*/ 47626 w 102395"/>
                  <a:gd name="connsiteY9" fmla="*/ 169069 h 169069"/>
                  <a:gd name="connsiteX10" fmla="*/ 7145 w 102395"/>
                  <a:gd name="connsiteY10" fmla="*/ 166688 h 169069"/>
                  <a:gd name="connsiteX0" fmla="*/ 7145 w 102395"/>
                  <a:gd name="connsiteY0" fmla="*/ 135731 h 138112"/>
                  <a:gd name="connsiteX1" fmla="*/ 0 w 102395"/>
                  <a:gd name="connsiteY1" fmla="*/ 104775 h 138112"/>
                  <a:gd name="connsiteX2" fmla="*/ 69057 w 102395"/>
                  <a:gd name="connsiteY2" fmla="*/ 23812 h 138112"/>
                  <a:gd name="connsiteX3" fmla="*/ 88107 w 102395"/>
                  <a:gd name="connsiteY3" fmla="*/ 0 h 138112"/>
                  <a:gd name="connsiteX4" fmla="*/ 102395 w 102395"/>
                  <a:gd name="connsiteY4" fmla="*/ 4762 h 138112"/>
                  <a:gd name="connsiteX5" fmla="*/ 88107 w 102395"/>
                  <a:gd name="connsiteY5" fmla="*/ 33337 h 138112"/>
                  <a:gd name="connsiteX6" fmla="*/ 61913 w 102395"/>
                  <a:gd name="connsiteY6" fmla="*/ 54768 h 138112"/>
                  <a:gd name="connsiteX7" fmla="*/ 73820 w 102395"/>
                  <a:gd name="connsiteY7" fmla="*/ 88106 h 138112"/>
                  <a:gd name="connsiteX8" fmla="*/ 47626 w 102395"/>
                  <a:gd name="connsiteY8" fmla="*/ 138112 h 138112"/>
                  <a:gd name="connsiteX9" fmla="*/ 7145 w 102395"/>
                  <a:gd name="connsiteY9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88107 w 88107"/>
                  <a:gd name="connsiteY4" fmla="*/ 33337 h 138112"/>
                  <a:gd name="connsiteX5" fmla="*/ 61913 w 88107"/>
                  <a:gd name="connsiteY5" fmla="*/ 54768 h 138112"/>
                  <a:gd name="connsiteX6" fmla="*/ 73820 w 88107"/>
                  <a:gd name="connsiteY6" fmla="*/ 88106 h 138112"/>
                  <a:gd name="connsiteX7" fmla="*/ 47626 w 88107"/>
                  <a:gd name="connsiteY7" fmla="*/ 138112 h 138112"/>
                  <a:gd name="connsiteX8" fmla="*/ 7145 w 88107"/>
                  <a:gd name="connsiteY8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61913 w 88107"/>
                  <a:gd name="connsiteY4" fmla="*/ 54768 h 138112"/>
                  <a:gd name="connsiteX5" fmla="*/ 73820 w 88107"/>
                  <a:gd name="connsiteY5" fmla="*/ 88106 h 138112"/>
                  <a:gd name="connsiteX6" fmla="*/ 47626 w 88107"/>
                  <a:gd name="connsiteY6" fmla="*/ 138112 h 138112"/>
                  <a:gd name="connsiteX7" fmla="*/ 7145 w 88107"/>
                  <a:gd name="connsiteY7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61913 w 88107"/>
                  <a:gd name="connsiteY4" fmla="*/ 54768 h 138112"/>
                  <a:gd name="connsiteX5" fmla="*/ 66676 w 88107"/>
                  <a:gd name="connsiteY5" fmla="*/ 116681 h 138112"/>
                  <a:gd name="connsiteX6" fmla="*/ 47626 w 88107"/>
                  <a:gd name="connsiteY6" fmla="*/ 138112 h 138112"/>
                  <a:gd name="connsiteX7" fmla="*/ 7145 w 88107"/>
                  <a:gd name="connsiteY7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69056 w 88107"/>
                  <a:gd name="connsiteY4" fmla="*/ 57149 h 138112"/>
                  <a:gd name="connsiteX5" fmla="*/ 66676 w 88107"/>
                  <a:gd name="connsiteY5" fmla="*/ 116681 h 138112"/>
                  <a:gd name="connsiteX6" fmla="*/ 47626 w 88107"/>
                  <a:gd name="connsiteY6" fmla="*/ 138112 h 138112"/>
                  <a:gd name="connsiteX7" fmla="*/ 7145 w 88107"/>
                  <a:gd name="connsiteY7" fmla="*/ 135731 h 138112"/>
                  <a:gd name="connsiteX0" fmla="*/ 7145 w 73819"/>
                  <a:gd name="connsiteY0" fmla="*/ 147637 h 150018"/>
                  <a:gd name="connsiteX1" fmla="*/ 0 w 73819"/>
                  <a:gd name="connsiteY1" fmla="*/ 116681 h 150018"/>
                  <a:gd name="connsiteX2" fmla="*/ 69057 w 73819"/>
                  <a:gd name="connsiteY2" fmla="*/ 35718 h 150018"/>
                  <a:gd name="connsiteX3" fmla="*/ 73819 w 73819"/>
                  <a:gd name="connsiteY3" fmla="*/ 0 h 150018"/>
                  <a:gd name="connsiteX4" fmla="*/ 69056 w 73819"/>
                  <a:gd name="connsiteY4" fmla="*/ 69055 h 150018"/>
                  <a:gd name="connsiteX5" fmla="*/ 66676 w 73819"/>
                  <a:gd name="connsiteY5" fmla="*/ 128587 h 150018"/>
                  <a:gd name="connsiteX6" fmla="*/ 47626 w 73819"/>
                  <a:gd name="connsiteY6" fmla="*/ 150018 h 150018"/>
                  <a:gd name="connsiteX7" fmla="*/ 7145 w 73819"/>
                  <a:gd name="connsiteY7" fmla="*/ 147637 h 150018"/>
                  <a:gd name="connsiteX0" fmla="*/ 7145 w 73819"/>
                  <a:gd name="connsiteY0" fmla="*/ 147637 h 150018"/>
                  <a:gd name="connsiteX1" fmla="*/ 0 w 73819"/>
                  <a:gd name="connsiteY1" fmla="*/ 116681 h 150018"/>
                  <a:gd name="connsiteX2" fmla="*/ 54770 w 73819"/>
                  <a:gd name="connsiteY2" fmla="*/ 69056 h 150018"/>
                  <a:gd name="connsiteX3" fmla="*/ 73819 w 73819"/>
                  <a:gd name="connsiteY3" fmla="*/ 0 h 150018"/>
                  <a:gd name="connsiteX4" fmla="*/ 69056 w 73819"/>
                  <a:gd name="connsiteY4" fmla="*/ 69055 h 150018"/>
                  <a:gd name="connsiteX5" fmla="*/ 66676 w 73819"/>
                  <a:gd name="connsiteY5" fmla="*/ 128587 h 150018"/>
                  <a:gd name="connsiteX6" fmla="*/ 47626 w 73819"/>
                  <a:gd name="connsiteY6" fmla="*/ 150018 h 150018"/>
                  <a:gd name="connsiteX7" fmla="*/ 7145 w 73819"/>
                  <a:gd name="connsiteY7" fmla="*/ 147637 h 150018"/>
                  <a:gd name="connsiteX0" fmla="*/ 7145 w 69056"/>
                  <a:gd name="connsiteY0" fmla="*/ 138112 h 140493"/>
                  <a:gd name="connsiteX1" fmla="*/ 0 w 69056"/>
                  <a:gd name="connsiteY1" fmla="*/ 107156 h 140493"/>
                  <a:gd name="connsiteX2" fmla="*/ 54770 w 69056"/>
                  <a:gd name="connsiteY2" fmla="*/ 59531 h 140493"/>
                  <a:gd name="connsiteX3" fmla="*/ 54769 w 69056"/>
                  <a:gd name="connsiteY3" fmla="*/ 0 h 140493"/>
                  <a:gd name="connsiteX4" fmla="*/ 69056 w 69056"/>
                  <a:gd name="connsiteY4" fmla="*/ 59530 h 140493"/>
                  <a:gd name="connsiteX5" fmla="*/ 66676 w 69056"/>
                  <a:gd name="connsiteY5" fmla="*/ 119062 h 140493"/>
                  <a:gd name="connsiteX6" fmla="*/ 47626 w 69056"/>
                  <a:gd name="connsiteY6" fmla="*/ 140493 h 140493"/>
                  <a:gd name="connsiteX7" fmla="*/ 7145 w 69056"/>
                  <a:gd name="connsiteY7" fmla="*/ 138112 h 140493"/>
                  <a:gd name="connsiteX0" fmla="*/ 7145 w 69056"/>
                  <a:gd name="connsiteY0" fmla="*/ 138112 h 140493"/>
                  <a:gd name="connsiteX1" fmla="*/ 0 w 69056"/>
                  <a:gd name="connsiteY1" fmla="*/ 107156 h 140493"/>
                  <a:gd name="connsiteX2" fmla="*/ 45245 w 69056"/>
                  <a:gd name="connsiteY2" fmla="*/ 73818 h 140493"/>
                  <a:gd name="connsiteX3" fmla="*/ 54769 w 69056"/>
                  <a:gd name="connsiteY3" fmla="*/ 0 h 140493"/>
                  <a:gd name="connsiteX4" fmla="*/ 69056 w 69056"/>
                  <a:gd name="connsiteY4" fmla="*/ 59530 h 140493"/>
                  <a:gd name="connsiteX5" fmla="*/ 66676 w 69056"/>
                  <a:gd name="connsiteY5" fmla="*/ 119062 h 140493"/>
                  <a:gd name="connsiteX6" fmla="*/ 47626 w 69056"/>
                  <a:gd name="connsiteY6" fmla="*/ 140493 h 140493"/>
                  <a:gd name="connsiteX7" fmla="*/ 7145 w 69056"/>
                  <a:gd name="connsiteY7" fmla="*/ 138112 h 140493"/>
                  <a:gd name="connsiteX0" fmla="*/ 7145 w 69056"/>
                  <a:gd name="connsiteY0" fmla="*/ 138112 h 140493"/>
                  <a:gd name="connsiteX1" fmla="*/ 0 w 69056"/>
                  <a:gd name="connsiteY1" fmla="*/ 107156 h 140493"/>
                  <a:gd name="connsiteX2" fmla="*/ 45245 w 69056"/>
                  <a:gd name="connsiteY2" fmla="*/ 73818 h 140493"/>
                  <a:gd name="connsiteX3" fmla="*/ 54769 w 69056"/>
                  <a:gd name="connsiteY3" fmla="*/ 0 h 140493"/>
                  <a:gd name="connsiteX4" fmla="*/ 69056 w 69056"/>
                  <a:gd name="connsiteY4" fmla="*/ 59530 h 140493"/>
                  <a:gd name="connsiteX5" fmla="*/ 66676 w 69056"/>
                  <a:gd name="connsiteY5" fmla="*/ 119062 h 140493"/>
                  <a:gd name="connsiteX6" fmla="*/ 47626 w 69056"/>
                  <a:gd name="connsiteY6" fmla="*/ 140493 h 140493"/>
                  <a:gd name="connsiteX7" fmla="*/ 7145 w 69056"/>
                  <a:gd name="connsiteY7" fmla="*/ 138112 h 140493"/>
                  <a:gd name="connsiteX0" fmla="*/ 7145 w 66726"/>
                  <a:gd name="connsiteY0" fmla="*/ 138112 h 140493"/>
                  <a:gd name="connsiteX1" fmla="*/ 0 w 66726"/>
                  <a:gd name="connsiteY1" fmla="*/ 107156 h 140493"/>
                  <a:gd name="connsiteX2" fmla="*/ 45245 w 66726"/>
                  <a:gd name="connsiteY2" fmla="*/ 73818 h 140493"/>
                  <a:gd name="connsiteX3" fmla="*/ 54769 w 66726"/>
                  <a:gd name="connsiteY3" fmla="*/ 0 h 140493"/>
                  <a:gd name="connsiteX4" fmla="*/ 59531 w 66726"/>
                  <a:gd name="connsiteY4" fmla="*/ 71436 h 140493"/>
                  <a:gd name="connsiteX5" fmla="*/ 66676 w 66726"/>
                  <a:gd name="connsiteY5" fmla="*/ 119062 h 140493"/>
                  <a:gd name="connsiteX6" fmla="*/ 47626 w 66726"/>
                  <a:gd name="connsiteY6" fmla="*/ 140493 h 140493"/>
                  <a:gd name="connsiteX7" fmla="*/ 7145 w 66726"/>
                  <a:gd name="connsiteY7" fmla="*/ 138112 h 140493"/>
                  <a:gd name="connsiteX0" fmla="*/ 7145 w 66726"/>
                  <a:gd name="connsiteY0" fmla="*/ 119062 h 121443"/>
                  <a:gd name="connsiteX1" fmla="*/ 0 w 66726"/>
                  <a:gd name="connsiteY1" fmla="*/ 88106 h 121443"/>
                  <a:gd name="connsiteX2" fmla="*/ 45245 w 66726"/>
                  <a:gd name="connsiteY2" fmla="*/ 54768 h 121443"/>
                  <a:gd name="connsiteX3" fmla="*/ 50006 w 66726"/>
                  <a:gd name="connsiteY3" fmla="*/ 0 h 121443"/>
                  <a:gd name="connsiteX4" fmla="*/ 59531 w 66726"/>
                  <a:gd name="connsiteY4" fmla="*/ 52386 h 121443"/>
                  <a:gd name="connsiteX5" fmla="*/ 66676 w 66726"/>
                  <a:gd name="connsiteY5" fmla="*/ 100012 h 121443"/>
                  <a:gd name="connsiteX6" fmla="*/ 47626 w 66726"/>
                  <a:gd name="connsiteY6" fmla="*/ 121443 h 121443"/>
                  <a:gd name="connsiteX7" fmla="*/ 7145 w 66726"/>
                  <a:gd name="connsiteY7" fmla="*/ 119062 h 121443"/>
                  <a:gd name="connsiteX0" fmla="*/ 28576 w 66726"/>
                  <a:gd name="connsiteY0" fmla="*/ 116680 h 121443"/>
                  <a:gd name="connsiteX1" fmla="*/ 0 w 66726"/>
                  <a:gd name="connsiteY1" fmla="*/ 88106 h 121443"/>
                  <a:gd name="connsiteX2" fmla="*/ 45245 w 66726"/>
                  <a:gd name="connsiteY2" fmla="*/ 54768 h 121443"/>
                  <a:gd name="connsiteX3" fmla="*/ 50006 w 66726"/>
                  <a:gd name="connsiteY3" fmla="*/ 0 h 121443"/>
                  <a:gd name="connsiteX4" fmla="*/ 59531 w 66726"/>
                  <a:gd name="connsiteY4" fmla="*/ 52386 h 121443"/>
                  <a:gd name="connsiteX5" fmla="*/ 66676 w 66726"/>
                  <a:gd name="connsiteY5" fmla="*/ 100012 h 121443"/>
                  <a:gd name="connsiteX6" fmla="*/ 47626 w 66726"/>
                  <a:gd name="connsiteY6" fmla="*/ 121443 h 121443"/>
                  <a:gd name="connsiteX7" fmla="*/ 28576 w 66726"/>
                  <a:gd name="connsiteY7" fmla="*/ 116680 h 121443"/>
                  <a:gd name="connsiteX0" fmla="*/ 7145 w 45295"/>
                  <a:gd name="connsiteY0" fmla="*/ 116680 h 121443"/>
                  <a:gd name="connsiteX1" fmla="*/ 0 w 45295"/>
                  <a:gd name="connsiteY1" fmla="*/ 85725 h 121443"/>
                  <a:gd name="connsiteX2" fmla="*/ 23814 w 45295"/>
                  <a:gd name="connsiteY2" fmla="*/ 54768 h 121443"/>
                  <a:gd name="connsiteX3" fmla="*/ 28575 w 45295"/>
                  <a:gd name="connsiteY3" fmla="*/ 0 h 121443"/>
                  <a:gd name="connsiteX4" fmla="*/ 38100 w 45295"/>
                  <a:gd name="connsiteY4" fmla="*/ 52386 h 121443"/>
                  <a:gd name="connsiteX5" fmla="*/ 45245 w 45295"/>
                  <a:gd name="connsiteY5" fmla="*/ 100012 h 121443"/>
                  <a:gd name="connsiteX6" fmla="*/ 26195 w 45295"/>
                  <a:gd name="connsiteY6" fmla="*/ 121443 h 121443"/>
                  <a:gd name="connsiteX7" fmla="*/ 7145 w 45295"/>
                  <a:gd name="connsiteY7" fmla="*/ 116680 h 121443"/>
                  <a:gd name="connsiteX0" fmla="*/ 7145 w 57150"/>
                  <a:gd name="connsiteY0" fmla="*/ 116680 h 121443"/>
                  <a:gd name="connsiteX1" fmla="*/ 0 w 57150"/>
                  <a:gd name="connsiteY1" fmla="*/ 85725 h 121443"/>
                  <a:gd name="connsiteX2" fmla="*/ 23814 w 57150"/>
                  <a:gd name="connsiteY2" fmla="*/ 54768 h 121443"/>
                  <a:gd name="connsiteX3" fmla="*/ 28575 w 57150"/>
                  <a:gd name="connsiteY3" fmla="*/ 0 h 121443"/>
                  <a:gd name="connsiteX4" fmla="*/ 57150 w 57150"/>
                  <a:gd name="connsiteY4" fmla="*/ 54767 h 121443"/>
                  <a:gd name="connsiteX5" fmla="*/ 45245 w 57150"/>
                  <a:gd name="connsiteY5" fmla="*/ 100012 h 121443"/>
                  <a:gd name="connsiteX6" fmla="*/ 26195 w 57150"/>
                  <a:gd name="connsiteY6" fmla="*/ 121443 h 121443"/>
                  <a:gd name="connsiteX7" fmla="*/ 7145 w 57150"/>
                  <a:gd name="connsiteY7" fmla="*/ 116680 h 121443"/>
                  <a:gd name="connsiteX0" fmla="*/ 7145 w 57150"/>
                  <a:gd name="connsiteY0" fmla="*/ 116680 h 121443"/>
                  <a:gd name="connsiteX1" fmla="*/ 0 w 57150"/>
                  <a:gd name="connsiteY1" fmla="*/ 85725 h 121443"/>
                  <a:gd name="connsiteX2" fmla="*/ 40483 w 57150"/>
                  <a:gd name="connsiteY2" fmla="*/ 61912 h 121443"/>
                  <a:gd name="connsiteX3" fmla="*/ 28575 w 57150"/>
                  <a:gd name="connsiteY3" fmla="*/ 0 h 121443"/>
                  <a:gd name="connsiteX4" fmla="*/ 57150 w 57150"/>
                  <a:gd name="connsiteY4" fmla="*/ 54767 h 121443"/>
                  <a:gd name="connsiteX5" fmla="*/ 45245 w 57150"/>
                  <a:gd name="connsiteY5" fmla="*/ 100012 h 121443"/>
                  <a:gd name="connsiteX6" fmla="*/ 26195 w 57150"/>
                  <a:gd name="connsiteY6" fmla="*/ 121443 h 121443"/>
                  <a:gd name="connsiteX7" fmla="*/ 7145 w 57150"/>
                  <a:gd name="connsiteY7" fmla="*/ 116680 h 121443"/>
                  <a:gd name="connsiteX0" fmla="*/ 7145 w 57150"/>
                  <a:gd name="connsiteY0" fmla="*/ 116680 h 121443"/>
                  <a:gd name="connsiteX1" fmla="*/ 0 w 57150"/>
                  <a:gd name="connsiteY1" fmla="*/ 85725 h 121443"/>
                  <a:gd name="connsiteX2" fmla="*/ 33339 w 57150"/>
                  <a:gd name="connsiteY2" fmla="*/ 64293 h 121443"/>
                  <a:gd name="connsiteX3" fmla="*/ 28575 w 57150"/>
                  <a:gd name="connsiteY3" fmla="*/ 0 h 121443"/>
                  <a:gd name="connsiteX4" fmla="*/ 57150 w 57150"/>
                  <a:gd name="connsiteY4" fmla="*/ 54767 h 121443"/>
                  <a:gd name="connsiteX5" fmla="*/ 45245 w 57150"/>
                  <a:gd name="connsiteY5" fmla="*/ 100012 h 121443"/>
                  <a:gd name="connsiteX6" fmla="*/ 26195 w 57150"/>
                  <a:gd name="connsiteY6" fmla="*/ 121443 h 121443"/>
                  <a:gd name="connsiteX7" fmla="*/ 7145 w 57150"/>
                  <a:gd name="connsiteY7" fmla="*/ 116680 h 121443"/>
                  <a:gd name="connsiteX0" fmla="*/ 2 w 50007"/>
                  <a:gd name="connsiteY0" fmla="*/ 116680 h 121443"/>
                  <a:gd name="connsiteX1" fmla="*/ 0 w 50007"/>
                  <a:gd name="connsiteY1" fmla="*/ 85725 h 121443"/>
                  <a:gd name="connsiteX2" fmla="*/ 26196 w 50007"/>
                  <a:gd name="connsiteY2" fmla="*/ 64293 h 121443"/>
                  <a:gd name="connsiteX3" fmla="*/ 21432 w 50007"/>
                  <a:gd name="connsiteY3" fmla="*/ 0 h 121443"/>
                  <a:gd name="connsiteX4" fmla="*/ 50007 w 50007"/>
                  <a:gd name="connsiteY4" fmla="*/ 54767 h 121443"/>
                  <a:gd name="connsiteX5" fmla="*/ 38102 w 50007"/>
                  <a:gd name="connsiteY5" fmla="*/ 100012 h 121443"/>
                  <a:gd name="connsiteX6" fmla="*/ 19052 w 50007"/>
                  <a:gd name="connsiteY6" fmla="*/ 121443 h 121443"/>
                  <a:gd name="connsiteX7" fmla="*/ 2 w 50007"/>
                  <a:gd name="connsiteY7" fmla="*/ 116680 h 121443"/>
                  <a:gd name="connsiteX0" fmla="*/ 7146 w 50007"/>
                  <a:gd name="connsiteY0" fmla="*/ 111917 h 121443"/>
                  <a:gd name="connsiteX1" fmla="*/ 0 w 50007"/>
                  <a:gd name="connsiteY1" fmla="*/ 85725 h 121443"/>
                  <a:gd name="connsiteX2" fmla="*/ 26196 w 50007"/>
                  <a:gd name="connsiteY2" fmla="*/ 64293 h 121443"/>
                  <a:gd name="connsiteX3" fmla="*/ 21432 w 50007"/>
                  <a:gd name="connsiteY3" fmla="*/ 0 h 121443"/>
                  <a:gd name="connsiteX4" fmla="*/ 50007 w 50007"/>
                  <a:gd name="connsiteY4" fmla="*/ 54767 h 121443"/>
                  <a:gd name="connsiteX5" fmla="*/ 38102 w 50007"/>
                  <a:gd name="connsiteY5" fmla="*/ 100012 h 121443"/>
                  <a:gd name="connsiteX6" fmla="*/ 19052 w 50007"/>
                  <a:gd name="connsiteY6" fmla="*/ 121443 h 121443"/>
                  <a:gd name="connsiteX7" fmla="*/ 7146 w 50007"/>
                  <a:gd name="connsiteY7" fmla="*/ 111917 h 121443"/>
                  <a:gd name="connsiteX0" fmla="*/ 7146 w 52131"/>
                  <a:gd name="connsiteY0" fmla="*/ 111917 h 121443"/>
                  <a:gd name="connsiteX1" fmla="*/ 0 w 52131"/>
                  <a:gd name="connsiteY1" fmla="*/ 85725 h 121443"/>
                  <a:gd name="connsiteX2" fmla="*/ 26196 w 52131"/>
                  <a:gd name="connsiteY2" fmla="*/ 64293 h 121443"/>
                  <a:gd name="connsiteX3" fmla="*/ 21432 w 52131"/>
                  <a:gd name="connsiteY3" fmla="*/ 0 h 121443"/>
                  <a:gd name="connsiteX4" fmla="*/ 50007 w 52131"/>
                  <a:gd name="connsiteY4" fmla="*/ 54767 h 121443"/>
                  <a:gd name="connsiteX5" fmla="*/ 50007 w 52131"/>
                  <a:gd name="connsiteY5" fmla="*/ 84185 h 121443"/>
                  <a:gd name="connsiteX6" fmla="*/ 38102 w 52131"/>
                  <a:gd name="connsiteY6" fmla="*/ 100012 h 121443"/>
                  <a:gd name="connsiteX7" fmla="*/ 19052 w 52131"/>
                  <a:gd name="connsiteY7" fmla="*/ 121443 h 121443"/>
                  <a:gd name="connsiteX8" fmla="*/ 7146 w 52131"/>
                  <a:gd name="connsiteY8" fmla="*/ 111917 h 121443"/>
                  <a:gd name="connsiteX0" fmla="*/ 7146 w 52131"/>
                  <a:gd name="connsiteY0" fmla="*/ 111917 h 121443"/>
                  <a:gd name="connsiteX1" fmla="*/ 0 w 52131"/>
                  <a:gd name="connsiteY1" fmla="*/ 85725 h 121443"/>
                  <a:gd name="connsiteX2" fmla="*/ 35721 w 52131"/>
                  <a:gd name="connsiteY2" fmla="*/ 54768 h 121443"/>
                  <a:gd name="connsiteX3" fmla="*/ 21432 w 52131"/>
                  <a:gd name="connsiteY3" fmla="*/ 0 h 121443"/>
                  <a:gd name="connsiteX4" fmla="*/ 50007 w 52131"/>
                  <a:gd name="connsiteY4" fmla="*/ 54767 h 121443"/>
                  <a:gd name="connsiteX5" fmla="*/ 50007 w 52131"/>
                  <a:gd name="connsiteY5" fmla="*/ 84185 h 121443"/>
                  <a:gd name="connsiteX6" fmla="*/ 38102 w 52131"/>
                  <a:gd name="connsiteY6" fmla="*/ 100012 h 121443"/>
                  <a:gd name="connsiteX7" fmla="*/ 19052 w 52131"/>
                  <a:gd name="connsiteY7" fmla="*/ 121443 h 121443"/>
                  <a:gd name="connsiteX8" fmla="*/ 7146 w 52131"/>
                  <a:gd name="connsiteY8" fmla="*/ 111917 h 121443"/>
                  <a:gd name="connsiteX0" fmla="*/ 7146 w 52131"/>
                  <a:gd name="connsiteY0" fmla="*/ 104773 h 114299"/>
                  <a:gd name="connsiteX1" fmla="*/ 0 w 52131"/>
                  <a:gd name="connsiteY1" fmla="*/ 78581 h 114299"/>
                  <a:gd name="connsiteX2" fmla="*/ 35721 w 52131"/>
                  <a:gd name="connsiteY2" fmla="*/ 47624 h 114299"/>
                  <a:gd name="connsiteX3" fmla="*/ 19051 w 52131"/>
                  <a:gd name="connsiteY3" fmla="*/ 0 h 114299"/>
                  <a:gd name="connsiteX4" fmla="*/ 50007 w 52131"/>
                  <a:gd name="connsiteY4" fmla="*/ 47623 h 114299"/>
                  <a:gd name="connsiteX5" fmla="*/ 50007 w 52131"/>
                  <a:gd name="connsiteY5" fmla="*/ 77041 h 114299"/>
                  <a:gd name="connsiteX6" fmla="*/ 38102 w 52131"/>
                  <a:gd name="connsiteY6" fmla="*/ 92868 h 114299"/>
                  <a:gd name="connsiteX7" fmla="*/ 19052 w 52131"/>
                  <a:gd name="connsiteY7" fmla="*/ 114299 h 114299"/>
                  <a:gd name="connsiteX8" fmla="*/ 7146 w 52131"/>
                  <a:gd name="connsiteY8" fmla="*/ 104773 h 114299"/>
                  <a:gd name="connsiteX0" fmla="*/ 2384 w 47369"/>
                  <a:gd name="connsiteY0" fmla="*/ 104773 h 114299"/>
                  <a:gd name="connsiteX1" fmla="*/ 0 w 47369"/>
                  <a:gd name="connsiteY1" fmla="*/ 66674 h 114299"/>
                  <a:gd name="connsiteX2" fmla="*/ 30959 w 47369"/>
                  <a:gd name="connsiteY2" fmla="*/ 47624 h 114299"/>
                  <a:gd name="connsiteX3" fmla="*/ 14289 w 47369"/>
                  <a:gd name="connsiteY3" fmla="*/ 0 h 114299"/>
                  <a:gd name="connsiteX4" fmla="*/ 45245 w 47369"/>
                  <a:gd name="connsiteY4" fmla="*/ 47623 h 114299"/>
                  <a:gd name="connsiteX5" fmla="*/ 45245 w 47369"/>
                  <a:gd name="connsiteY5" fmla="*/ 77041 h 114299"/>
                  <a:gd name="connsiteX6" fmla="*/ 33340 w 47369"/>
                  <a:gd name="connsiteY6" fmla="*/ 92868 h 114299"/>
                  <a:gd name="connsiteX7" fmla="*/ 14290 w 47369"/>
                  <a:gd name="connsiteY7" fmla="*/ 114299 h 114299"/>
                  <a:gd name="connsiteX8" fmla="*/ 2384 w 47369"/>
                  <a:gd name="connsiteY8" fmla="*/ 104773 h 114299"/>
                  <a:gd name="connsiteX0" fmla="*/ 2 w 47369"/>
                  <a:gd name="connsiteY0" fmla="*/ 95248 h 114299"/>
                  <a:gd name="connsiteX1" fmla="*/ 0 w 47369"/>
                  <a:gd name="connsiteY1" fmla="*/ 66674 h 114299"/>
                  <a:gd name="connsiteX2" fmla="*/ 30959 w 47369"/>
                  <a:gd name="connsiteY2" fmla="*/ 47624 h 114299"/>
                  <a:gd name="connsiteX3" fmla="*/ 14289 w 47369"/>
                  <a:gd name="connsiteY3" fmla="*/ 0 h 114299"/>
                  <a:gd name="connsiteX4" fmla="*/ 45245 w 47369"/>
                  <a:gd name="connsiteY4" fmla="*/ 47623 h 114299"/>
                  <a:gd name="connsiteX5" fmla="*/ 45245 w 47369"/>
                  <a:gd name="connsiteY5" fmla="*/ 77041 h 114299"/>
                  <a:gd name="connsiteX6" fmla="*/ 33340 w 47369"/>
                  <a:gd name="connsiteY6" fmla="*/ 92868 h 114299"/>
                  <a:gd name="connsiteX7" fmla="*/ 14290 w 47369"/>
                  <a:gd name="connsiteY7" fmla="*/ 114299 h 114299"/>
                  <a:gd name="connsiteX8" fmla="*/ 2 w 47369"/>
                  <a:gd name="connsiteY8" fmla="*/ 95248 h 114299"/>
                  <a:gd name="connsiteX0" fmla="*/ 2 w 47369"/>
                  <a:gd name="connsiteY0" fmla="*/ 95248 h 107156"/>
                  <a:gd name="connsiteX1" fmla="*/ 0 w 47369"/>
                  <a:gd name="connsiteY1" fmla="*/ 66674 h 107156"/>
                  <a:gd name="connsiteX2" fmla="*/ 30959 w 47369"/>
                  <a:gd name="connsiteY2" fmla="*/ 47624 h 107156"/>
                  <a:gd name="connsiteX3" fmla="*/ 14289 w 47369"/>
                  <a:gd name="connsiteY3" fmla="*/ 0 h 107156"/>
                  <a:gd name="connsiteX4" fmla="*/ 45245 w 47369"/>
                  <a:gd name="connsiteY4" fmla="*/ 47623 h 107156"/>
                  <a:gd name="connsiteX5" fmla="*/ 45245 w 47369"/>
                  <a:gd name="connsiteY5" fmla="*/ 77041 h 107156"/>
                  <a:gd name="connsiteX6" fmla="*/ 33340 w 47369"/>
                  <a:gd name="connsiteY6" fmla="*/ 92868 h 107156"/>
                  <a:gd name="connsiteX7" fmla="*/ 19053 w 47369"/>
                  <a:gd name="connsiteY7" fmla="*/ 107156 h 107156"/>
                  <a:gd name="connsiteX8" fmla="*/ 2 w 47369"/>
                  <a:gd name="connsiteY8" fmla="*/ 95248 h 107156"/>
                  <a:gd name="connsiteX0" fmla="*/ 2 w 47369"/>
                  <a:gd name="connsiteY0" fmla="*/ 95248 h 97631"/>
                  <a:gd name="connsiteX1" fmla="*/ 0 w 47369"/>
                  <a:gd name="connsiteY1" fmla="*/ 66674 h 97631"/>
                  <a:gd name="connsiteX2" fmla="*/ 30959 w 47369"/>
                  <a:gd name="connsiteY2" fmla="*/ 47624 h 97631"/>
                  <a:gd name="connsiteX3" fmla="*/ 14289 w 47369"/>
                  <a:gd name="connsiteY3" fmla="*/ 0 h 97631"/>
                  <a:gd name="connsiteX4" fmla="*/ 45245 w 47369"/>
                  <a:gd name="connsiteY4" fmla="*/ 47623 h 97631"/>
                  <a:gd name="connsiteX5" fmla="*/ 45245 w 47369"/>
                  <a:gd name="connsiteY5" fmla="*/ 77041 h 97631"/>
                  <a:gd name="connsiteX6" fmla="*/ 33340 w 47369"/>
                  <a:gd name="connsiteY6" fmla="*/ 92868 h 97631"/>
                  <a:gd name="connsiteX7" fmla="*/ 16672 w 47369"/>
                  <a:gd name="connsiteY7" fmla="*/ 97631 h 97631"/>
                  <a:gd name="connsiteX8" fmla="*/ 2 w 47369"/>
                  <a:gd name="connsiteY8" fmla="*/ 95248 h 97631"/>
                  <a:gd name="connsiteX0" fmla="*/ 2384 w 47369"/>
                  <a:gd name="connsiteY0" fmla="*/ 88104 h 97631"/>
                  <a:gd name="connsiteX1" fmla="*/ 0 w 47369"/>
                  <a:gd name="connsiteY1" fmla="*/ 66674 h 97631"/>
                  <a:gd name="connsiteX2" fmla="*/ 30959 w 47369"/>
                  <a:gd name="connsiteY2" fmla="*/ 47624 h 97631"/>
                  <a:gd name="connsiteX3" fmla="*/ 14289 w 47369"/>
                  <a:gd name="connsiteY3" fmla="*/ 0 h 97631"/>
                  <a:gd name="connsiteX4" fmla="*/ 45245 w 47369"/>
                  <a:gd name="connsiteY4" fmla="*/ 47623 h 97631"/>
                  <a:gd name="connsiteX5" fmla="*/ 45245 w 47369"/>
                  <a:gd name="connsiteY5" fmla="*/ 77041 h 97631"/>
                  <a:gd name="connsiteX6" fmla="*/ 33340 w 47369"/>
                  <a:gd name="connsiteY6" fmla="*/ 92868 h 97631"/>
                  <a:gd name="connsiteX7" fmla="*/ 16672 w 47369"/>
                  <a:gd name="connsiteY7" fmla="*/ 97631 h 97631"/>
                  <a:gd name="connsiteX8" fmla="*/ 2384 w 47369"/>
                  <a:gd name="connsiteY8" fmla="*/ 88104 h 97631"/>
                  <a:gd name="connsiteX0" fmla="*/ 1 w 44986"/>
                  <a:gd name="connsiteY0" fmla="*/ 88104 h 97631"/>
                  <a:gd name="connsiteX1" fmla="*/ 4761 w 44986"/>
                  <a:gd name="connsiteY1" fmla="*/ 69055 h 97631"/>
                  <a:gd name="connsiteX2" fmla="*/ 28576 w 44986"/>
                  <a:gd name="connsiteY2" fmla="*/ 47624 h 97631"/>
                  <a:gd name="connsiteX3" fmla="*/ 11906 w 44986"/>
                  <a:gd name="connsiteY3" fmla="*/ 0 h 97631"/>
                  <a:gd name="connsiteX4" fmla="*/ 42862 w 44986"/>
                  <a:gd name="connsiteY4" fmla="*/ 47623 h 97631"/>
                  <a:gd name="connsiteX5" fmla="*/ 42862 w 44986"/>
                  <a:gd name="connsiteY5" fmla="*/ 77041 h 97631"/>
                  <a:gd name="connsiteX6" fmla="*/ 30957 w 44986"/>
                  <a:gd name="connsiteY6" fmla="*/ 92868 h 97631"/>
                  <a:gd name="connsiteX7" fmla="*/ 14289 w 44986"/>
                  <a:gd name="connsiteY7" fmla="*/ 97631 h 97631"/>
                  <a:gd name="connsiteX8" fmla="*/ 1 w 44986"/>
                  <a:gd name="connsiteY8" fmla="*/ 88104 h 97631"/>
                  <a:gd name="connsiteX0" fmla="*/ 1 w 44986"/>
                  <a:gd name="connsiteY0" fmla="*/ 80960 h 90487"/>
                  <a:gd name="connsiteX1" fmla="*/ 4761 w 44986"/>
                  <a:gd name="connsiteY1" fmla="*/ 61911 h 90487"/>
                  <a:gd name="connsiteX2" fmla="*/ 28576 w 44986"/>
                  <a:gd name="connsiteY2" fmla="*/ 40480 h 90487"/>
                  <a:gd name="connsiteX3" fmla="*/ 4762 w 44986"/>
                  <a:gd name="connsiteY3" fmla="*/ 0 h 90487"/>
                  <a:gd name="connsiteX4" fmla="*/ 42862 w 44986"/>
                  <a:gd name="connsiteY4" fmla="*/ 40479 h 90487"/>
                  <a:gd name="connsiteX5" fmla="*/ 42862 w 44986"/>
                  <a:gd name="connsiteY5" fmla="*/ 69897 h 90487"/>
                  <a:gd name="connsiteX6" fmla="*/ 30957 w 44986"/>
                  <a:gd name="connsiteY6" fmla="*/ 85724 h 90487"/>
                  <a:gd name="connsiteX7" fmla="*/ 14289 w 44986"/>
                  <a:gd name="connsiteY7" fmla="*/ 90487 h 90487"/>
                  <a:gd name="connsiteX8" fmla="*/ 1 w 44986"/>
                  <a:gd name="connsiteY8" fmla="*/ 80960 h 90487"/>
                  <a:gd name="connsiteX0" fmla="*/ 1 w 44986"/>
                  <a:gd name="connsiteY0" fmla="*/ 69054 h 78581"/>
                  <a:gd name="connsiteX1" fmla="*/ 4761 w 44986"/>
                  <a:gd name="connsiteY1" fmla="*/ 50005 h 78581"/>
                  <a:gd name="connsiteX2" fmla="*/ 28576 w 44986"/>
                  <a:gd name="connsiteY2" fmla="*/ 28574 h 78581"/>
                  <a:gd name="connsiteX3" fmla="*/ 16669 w 44986"/>
                  <a:gd name="connsiteY3" fmla="*/ 0 h 78581"/>
                  <a:gd name="connsiteX4" fmla="*/ 42862 w 44986"/>
                  <a:gd name="connsiteY4" fmla="*/ 28573 h 78581"/>
                  <a:gd name="connsiteX5" fmla="*/ 42862 w 44986"/>
                  <a:gd name="connsiteY5" fmla="*/ 57991 h 78581"/>
                  <a:gd name="connsiteX6" fmla="*/ 30957 w 44986"/>
                  <a:gd name="connsiteY6" fmla="*/ 73818 h 78581"/>
                  <a:gd name="connsiteX7" fmla="*/ 14289 w 44986"/>
                  <a:gd name="connsiteY7" fmla="*/ 78581 h 78581"/>
                  <a:gd name="connsiteX8" fmla="*/ 1 w 44986"/>
                  <a:gd name="connsiteY8" fmla="*/ 69054 h 78581"/>
                  <a:gd name="connsiteX0" fmla="*/ 2383 w 40225"/>
                  <a:gd name="connsiteY0" fmla="*/ 66673 h 78581"/>
                  <a:gd name="connsiteX1" fmla="*/ 0 w 40225"/>
                  <a:gd name="connsiteY1" fmla="*/ 50005 h 78581"/>
                  <a:gd name="connsiteX2" fmla="*/ 23815 w 40225"/>
                  <a:gd name="connsiteY2" fmla="*/ 28574 h 78581"/>
                  <a:gd name="connsiteX3" fmla="*/ 11908 w 40225"/>
                  <a:gd name="connsiteY3" fmla="*/ 0 h 78581"/>
                  <a:gd name="connsiteX4" fmla="*/ 38101 w 40225"/>
                  <a:gd name="connsiteY4" fmla="*/ 28573 h 78581"/>
                  <a:gd name="connsiteX5" fmla="*/ 38101 w 40225"/>
                  <a:gd name="connsiteY5" fmla="*/ 57991 h 78581"/>
                  <a:gd name="connsiteX6" fmla="*/ 26196 w 40225"/>
                  <a:gd name="connsiteY6" fmla="*/ 73818 h 78581"/>
                  <a:gd name="connsiteX7" fmla="*/ 9528 w 40225"/>
                  <a:gd name="connsiteY7" fmla="*/ 78581 h 78581"/>
                  <a:gd name="connsiteX8" fmla="*/ 2383 w 40225"/>
                  <a:gd name="connsiteY8" fmla="*/ 66673 h 78581"/>
                  <a:gd name="connsiteX0" fmla="*/ 1 w 37843"/>
                  <a:gd name="connsiteY0" fmla="*/ 66673 h 78581"/>
                  <a:gd name="connsiteX1" fmla="*/ 4762 w 37843"/>
                  <a:gd name="connsiteY1" fmla="*/ 45242 h 78581"/>
                  <a:gd name="connsiteX2" fmla="*/ 21433 w 37843"/>
                  <a:gd name="connsiteY2" fmla="*/ 28574 h 78581"/>
                  <a:gd name="connsiteX3" fmla="*/ 9526 w 37843"/>
                  <a:gd name="connsiteY3" fmla="*/ 0 h 78581"/>
                  <a:gd name="connsiteX4" fmla="*/ 35719 w 37843"/>
                  <a:gd name="connsiteY4" fmla="*/ 28573 h 78581"/>
                  <a:gd name="connsiteX5" fmla="*/ 35719 w 37843"/>
                  <a:gd name="connsiteY5" fmla="*/ 57991 h 78581"/>
                  <a:gd name="connsiteX6" fmla="*/ 23814 w 37843"/>
                  <a:gd name="connsiteY6" fmla="*/ 73818 h 78581"/>
                  <a:gd name="connsiteX7" fmla="*/ 7146 w 37843"/>
                  <a:gd name="connsiteY7" fmla="*/ 78581 h 78581"/>
                  <a:gd name="connsiteX8" fmla="*/ 1 w 37843"/>
                  <a:gd name="connsiteY8" fmla="*/ 66673 h 7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843" h="78581">
                    <a:moveTo>
                      <a:pt x="1" y="66673"/>
                    </a:moveTo>
                    <a:cubicBezTo>
                      <a:pt x="0" y="56355"/>
                      <a:pt x="4763" y="55560"/>
                      <a:pt x="4762" y="45242"/>
                    </a:cubicBezTo>
                    <a:cubicBezTo>
                      <a:pt x="19844" y="34129"/>
                      <a:pt x="-793" y="39687"/>
                      <a:pt x="21433" y="28574"/>
                    </a:cubicBezTo>
                    <a:cubicBezTo>
                      <a:pt x="21433" y="8730"/>
                      <a:pt x="9526" y="19844"/>
                      <a:pt x="9526" y="0"/>
                    </a:cubicBezTo>
                    <a:lnTo>
                      <a:pt x="35719" y="28573"/>
                    </a:lnTo>
                    <a:cubicBezTo>
                      <a:pt x="39291" y="42604"/>
                      <a:pt x="37703" y="50450"/>
                      <a:pt x="35719" y="57991"/>
                    </a:cubicBezTo>
                    <a:cubicBezTo>
                      <a:pt x="33735" y="65532"/>
                      <a:pt x="27783" y="67608"/>
                      <a:pt x="23814" y="73818"/>
                    </a:cubicBezTo>
                    <a:cubicBezTo>
                      <a:pt x="21433" y="78580"/>
                      <a:pt x="9527" y="73819"/>
                      <a:pt x="7146" y="78581"/>
                    </a:cubicBezTo>
                    <a:lnTo>
                      <a:pt x="1" y="66673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white"/>
                  </a:solidFill>
                </a:endParaRPr>
              </a:p>
            </p:txBody>
          </p:sp>
          <p:sp>
            <p:nvSpPr>
              <p:cNvPr id="180" name="Freeform 179"/>
              <p:cNvSpPr/>
              <p:nvPr/>
            </p:nvSpPr>
            <p:spPr>
              <a:xfrm>
                <a:off x="4365926" y="2423292"/>
                <a:ext cx="37843" cy="78581"/>
              </a:xfrm>
              <a:custGeom>
                <a:avLst/>
                <a:gdLst>
                  <a:gd name="connsiteX0" fmla="*/ 0 w 95250"/>
                  <a:gd name="connsiteY0" fmla="*/ 142875 h 152400"/>
                  <a:gd name="connsiteX1" fmla="*/ 14287 w 95250"/>
                  <a:gd name="connsiteY1" fmla="*/ 88107 h 152400"/>
                  <a:gd name="connsiteX2" fmla="*/ 61912 w 95250"/>
                  <a:gd name="connsiteY2" fmla="*/ 54769 h 152400"/>
                  <a:gd name="connsiteX3" fmla="*/ 80962 w 95250"/>
                  <a:gd name="connsiteY3" fmla="*/ 30957 h 152400"/>
                  <a:gd name="connsiteX4" fmla="*/ 66675 w 95250"/>
                  <a:gd name="connsiteY4" fmla="*/ 0 h 152400"/>
                  <a:gd name="connsiteX5" fmla="*/ 95250 w 95250"/>
                  <a:gd name="connsiteY5" fmla="*/ 35719 h 152400"/>
                  <a:gd name="connsiteX6" fmla="*/ 80962 w 95250"/>
                  <a:gd name="connsiteY6" fmla="*/ 64294 h 152400"/>
                  <a:gd name="connsiteX7" fmla="*/ 54768 w 95250"/>
                  <a:gd name="connsiteY7" fmla="*/ 85725 h 152400"/>
                  <a:gd name="connsiteX8" fmla="*/ 66675 w 95250"/>
                  <a:gd name="connsiteY8" fmla="*/ 119063 h 152400"/>
                  <a:gd name="connsiteX9" fmla="*/ 52387 w 95250"/>
                  <a:gd name="connsiteY9" fmla="*/ 152400 h 152400"/>
                  <a:gd name="connsiteX10" fmla="*/ 0 w 95250"/>
                  <a:gd name="connsiteY10" fmla="*/ 142875 h 152400"/>
                  <a:gd name="connsiteX0" fmla="*/ 0 w 95250"/>
                  <a:gd name="connsiteY0" fmla="*/ 142875 h 169069"/>
                  <a:gd name="connsiteX1" fmla="*/ 14287 w 95250"/>
                  <a:gd name="connsiteY1" fmla="*/ 88107 h 169069"/>
                  <a:gd name="connsiteX2" fmla="*/ 61912 w 95250"/>
                  <a:gd name="connsiteY2" fmla="*/ 54769 h 169069"/>
                  <a:gd name="connsiteX3" fmla="*/ 80962 w 95250"/>
                  <a:gd name="connsiteY3" fmla="*/ 30957 h 169069"/>
                  <a:gd name="connsiteX4" fmla="*/ 66675 w 95250"/>
                  <a:gd name="connsiteY4" fmla="*/ 0 h 169069"/>
                  <a:gd name="connsiteX5" fmla="*/ 95250 w 95250"/>
                  <a:gd name="connsiteY5" fmla="*/ 35719 h 169069"/>
                  <a:gd name="connsiteX6" fmla="*/ 80962 w 95250"/>
                  <a:gd name="connsiteY6" fmla="*/ 64294 h 169069"/>
                  <a:gd name="connsiteX7" fmla="*/ 54768 w 95250"/>
                  <a:gd name="connsiteY7" fmla="*/ 85725 h 169069"/>
                  <a:gd name="connsiteX8" fmla="*/ 66675 w 95250"/>
                  <a:gd name="connsiteY8" fmla="*/ 119063 h 169069"/>
                  <a:gd name="connsiteX9" fmla="*/ 40481 w 95250"/>
                  <a:gd name="connsiteY9" fmla="*/ 169069 h 169069"/>
                  <a:gd name="connsiteX10" fmla="*/ 52387 w 95250"/>
                  <a:gd name="connsiteY10" fmla="*/ 152400 h 169069"/>
                  <a:gd name="connsiteX11" fmla="*/ 0 w 95250"/>
                  <a:gd name="connsiteY11" fmla="*/ 142875 h 169069"/>
                  <a:gd name="connsiteX0" fmla="*/ 0 w 95250"/>
                  <a:gd name="connsiteY0" fmla="*/ 166688 h 169069"/>
                  <a:gd name="connsiteX1" fmla="*/ 14287 w 95250"/>
                  <a:gd name="connsiteY1" fmla="*/ 88107 h 169069"/>
                  <a:gd name="connsiteX2" fmla="*/ 61912 w 95250"/>
                  <a:gd name="connsiteY2" fmla="*/ 54769 h 169069"/>
                  <a:gd name="connsiteX3" fmla="*/ 80962 w 95250"/>
                  <a:gd name="connsiteY3" fmla="*/ 30957 h 169069"/>
                  <a:gd name="connsiteX4" fmla="*/ 66675 w 95250"/>
                  <a:gd name="connsiteY4" fmla="*/ 0 h 169069"/>
                  <a:gd name="connsiteX5" fmla="*/ 95250 w 95250"/>
                  <a:gd name="connsiteY5" fmla="*/ 35719 h 169069"/>
                  <a:gd name="connsiteX6" fmla="*/ 80962 w 95250"/>
                  <a:gd name="connsiteY6" fmla="*/ 64294 h 169069"/>
                  <a:gd name="connsiteX7" fmla="*/ 54768 w 95250"/>
                  <a:gd name="connsiteY7" fmla="*/ 85725 h 169069"/>
                  <a:gd name="connsiteX8" fmla="*/ 66675 w 95250"/>
                  <a:gd name="connsiteY8" fmla="*/ 119063 h 169069"/>
                  <a:gd name="connsiteX9" fmla="*/ 40481 w 95250"/>
                  <a:gd name="connsiteY9" fmla="*/ 169069 h 169069"/>
                  <a:gd name="connsiteX10" fmla="*/ 52387 w 95250"/>
                  <a:gd name="connsiteY10" fmla="*/ 152400 h 169069"/>
                  <a:gd name="connsiteX11" fmla="*/ 0 w 95250"/>
                  <a:gd name="connsiteY11" fmla="*/ 166688 h 169069"/>
                  <a:gd name="connsiteX0" fmla="*/ 0 w 95250"/>
                  <a:gd name="connsiteY0" fmla="*/ 166688 h 169069"/>
                  <a:gd name="connsiteX1" fmla="*/ 14287 w 95250"/>
                  <a:gd name="connsiteY1" fmla="*/ 88107 h 169069"/>
                  <a:gd name="connsiteX2" fmla="*/ 61912 w 95250"/>
                  <a:gd name="connsiteY2" fmla="*/ 54769 h 169069"/>
                  <a:gd name="connsiteX3" fmla="*/ 80962 w 95250"/>
                  <a:gd name="connsiteY3" fmla="*/ 30957 h 169069"/>
                  <a:gd name="connsiteX4" fmla="*/ 66675 w 95250"/>
                  <a:gd name="connsiteY4" fmla="*/ 0 h 169069"/>
                  <a:gd name="connsiteX5" fmla="*/ 95250 w 95250"/>
                  <a:gd name="connsiteY5" fmla="*/ 35719 h 169069"/>
                  <a:gd name="connsiteX6" fmla="*/ 80962 w 95250"/>
                  <a:gd name="connsiteY6" fmla="*/ 64294 h 169069"/>
                  <a:gd name="connsiteX7" fmla="*/ 54768 w 95250"/>
                  <a:gd name="connsiteY7" fmla="*/ 85725 h 169069"/>
                  <a:gd name="connsiteX8" fmla="*/ 66675 w 95250"/>
                  <a:gd name="connsiteY8" fmla="*/ 119063 h 169069"/>
                  <a:gd name="connsiteX9" fmla="*/ 40481 w 95250"/>
                  <a:gd name="connsiteY9" fmla="*/ 169069 h 169069"/>
                  <a:gd name="connsiteX10" fmla="*/ 0 w 95250"/>
                  <a:gd name="connsiteY10" fmla="*/ 166688 h 169069"/>
                  <a:gd name="connsiteX0" fmla="*/ 7145 w 102395"/>
                  <a:gd name="connsiteY0" fmla="*/ 166688 h 169069"/>
                  <a:gd name="connsiteX1" fmla="*/ 0 w 102395"/>
                  <a:gd name="connsiteY1" fmla="*/ 135732 h 169069"/>
                  <a:gd name="connsiteX2" fmla="*/ 69057 w 102395"/>
                  <a:gd name="connsiteY2" fmla="*/ 54769 h 169069"/>
                  <a:gd name="connsiteX3" fmla="*/ 88107 w 102395"/>
                  <a:gd name="connsiteY3" fmla="*/ 30957 h 169069"/>
                  <a:gd name="connsiteX4" fmla="*/ 73820 w 102395"/>
                  <a:gd name="connsiteY4" fmla="*/ 0 h 169069"/>
                  <a:gd name="connsiteX5" fmla="*/ 102395 w 102395"/>
                  <a:gd name="connsiteY5" fmla="*/ 35719 h 169069"/>
                  <a:gd name="connsiteX6" fmla="*/ 88107 w 102395"/>
                  <a:gd name="connsiteY6" fmla="*/ 64294 h 169069"/>
                  <a:gd name="connsiteX7" fmla="*/ 61913 w 102395"/>
                  <a:gd name="connsiteY7" fmla="*/ 85725 h 169069"/>
                  <a:gd name="connsiteX8" fmla="*/ 73820 w 102395"/>
                  <a:gd name="connsiteY8" fmla="*/ 119063 h 169069"/>
                  <a:gd name="connsiteX9" fmla="*/ 47626 w 102395"/>
                  <a:gd name="connsiteY9" fmla="*/ 169069 h 169069"/>
                  <a:gd name="connsiteX10" fmla="*/ 7145 w 102395"/>
                  <a:gd name="connsiteY10" fmla="*/ 166688 h 169069"/>
                  <a:gd name="connsiteX0" fmla="*/ 7145 w 102395"/>
                  <a:gd name="connsiteY0" fmla="*/ 135731 h 138112"/>
                  <a:gd name="connsiteX1" fmla="*/ 0 w 102395"/>
                  <a:gd name="connsiteY1" fmla="*/ 104775 h 138112"/>
                  <a:gd name="connsiteX2" fmla="*/ 69057 w 102395"/>
                  <a:gd name="connsiteY2" fmla="*/ 23812 h 138112"/>
                  <a:gd name="connsiteX3" fmla="*/ 88107 w 102395"/>
                  <a:gd name="connsiteY3" fmla="*/ 0 h 138112"/>
                  <a:gd name="connsiteX4" fmla="*/ 102395 w 102395"/>
                  <a:gd name="connsiteY4" fmla="*/ 4762 h 138112"/>
                  <a:gd name="connsiteX5" fmla="*/ 88107 w 102395"/>
                  <a:gd name="connsiteY5" fmla="*/ 33337 h 138112"/>
                  <a:gd name="connsiteX6" fmla="*/ 61913 w 102395"/>
                  <a:gd name="connsiteY6" fmla="*/ 54768 h 138112"/>
                  <a:gd name="connsiteX7" fmla="*/ 73820 w 102395"/>
                  <a:gd name="connsiteY7" fmla="*/ 88106 h 138112"/>
                  <a:gd name="connsiteX8" fmla="*/ 47626 w 102395"/>
                  <a:gd name="connsiteY8" fmla="*/ 138112 h 138112"/>
                  <a:gd name="connsiteX9" fmla="*/ 7145 w 102395"/>
                  <a:gd name="connsiteY9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88107 w 88107"/>
                  <a:gd name="connsiteY4" fmla="*/ 33337 h 138112"/>
                  <a:gd name="connsiteX5" fmla="*/ 61913 w 88107"/>
                  <a:gd name="connsiteY5" fmla="*/ 54768 h 138112"/>
                  <a:gd name="connsiteX6" fmla="*/ 73820 w 88107"/>
                  <a:gd name="connsiteY6" fmla="*/ 88106 h 138112"/>
                  <a:gd name="connsiteX7" fmla="*/ 47626 w 88107"/>
                  <a:gd name="connsiteY7" fmla="*/ 138112 h 138112"/>
                  <a:gd name="connsiteX8" fmla="*/ 7145 w 88107"/>
                  <a:gd name="connsiteY8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61913 w 88107"/>
                  <a:gd name="connsiteY4" fmla="*/ 54768 h 138112"/>
                  <a:gd name="connsiteX5" fmla="*/ 73820 w 88107"/>
                  <a:gd name="connsiteY5" fmla="*/ 88106 h 138112"/>
                  <a:gd name="connsiteX6" fmla="*/ 47626 w 88107"/>
                  <a:gd name="connsiteY6" fmla="*/ 138112 h 138112"/>
                  <a:gd name="connsiteX7" fmla="*/ 7145 w 88107"/>
                  <a:gd name="connsiteY7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61913 w 88107"/>
                  <a:gd name="connsiteY4" fmla="*/ 54768 h 138112"/>
                  <a:gd name="connsiteX5" fmla="*/ 66676 w 88107"/>
                  <a:gd name="connsiteY5" fmla="*/ 116681 h 138112"/>
                  <a:gd name="connsiteX6" fmla="*/ 47626 w 88107"/>
                  <a:gd name="connsiteY6" fmla="*/ 138112 h 138112"/>
                  <a:gd name="connsiteX7" fmla="*/ 7145 w 88107"/>
                  <a:gd name="connsiteY7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69056 w 88107"/>
                  <a:gd name="connsiteY4" fmla="*/ 57149 h 138112"/>
                  <a:gd name="connsiteX5" fmla="*/ 66676 w 88107"/>
                  <a:gd name="connsiteY5" fmla="*/ 116681 h 138112"/>
                  <a:gd name="connsiteX6" fmla="*/ 47626 w 88107"/>
                  <a:gd name="connsiteY6" fmla="*/ 138112 h 138112"/>
                  <a:gd name="connsiteX7" fmla="*/ 7145 w 88107"/>
                  <a:gd name="connsiteY7" fmla="*/ 135731 h 138112"/>
                  <a:gd name="connsiteX0" fmla="*/ 7145 w 73819"/>
                  <a:gd name="connsiteY0" fmla="*/ 147637 h 150018"/>
                  <a:gd name="connsiteX1" fmla="*/ 0 w 73819"/>
                  <a:gd name="connsiteY1" fmla="*/ 116681 h 150018"/>
                  <a:gd name="connsiteX2" fmla="*/ 69057 w 73819"/>
                  <a:gd name="connsiteY2" fmla="*/ 35718 h 150018"/>
                  <a:gd name="connsiteX3" fmla="*/ 73819 w 73819"/>
                  <a:gd name="connsiteY3" fmla="*/ 0 h 150018"/>
                  <a:gd name="connsiteX4" fmla="*/ 69056 w 73819"/>
                  <a:gd name="connsiteY4" fmla="*/ 69055 h 150018"/>
                  <a:gd name="connsiteX5" fmla="*/ 66676 w 73819"/>
                  <a:gd name="connsiteY5" fmla="*/ 128587 h 150018"/>
                  <a:gd name="connsiteX6" fmla="*/ 47626 w 73819"/>
                  <a:gd name="connsiteY6" fmla="*/ 150018 h 150018"/>
                  <a:gd name="connsiteX7" fmla="*/ 7145 w 73819"/>
                  <a:gd name="connsiteY7" fmla="*/ 147637 h 150018"/>
                  <a:gd name="connsiteX0" fmla="*/ 7145 w 73819"/>
                  <a:gd name="connsiteY0" fmla="*/ 147637 h 150018"/>
                  <a:gd name="connsiteX1" fmla="*/ 0 w 73819"/>
                  <a:gd name="connsiteY1" fmla="*/ 116681 h 150018"/>
                  <a:gd name="connsiteX2" fmla="*/ 54770 w 73819"/>
                  <a:gd name="connsiteY2" fmla="*/ 69056 h 150018"/>
                  <a:gd name="connsiteX3" fmla="*/ 73819 w 73819"/>
                  <a:gd name="connsiteY3" fmla="*/ 0 h 150018"/>
                  <a:gd name="connsiteX4" fmla="*/ 69056 w 73819"/>
                  <a:gd name="connsiteY4" fmla="*/ 69055 h 150018"/>
                  <a:gd name="connsiteX5" fmla="*/ 66676 w 73819"/>
                  <a:gd name="connsiteY5" fmla="*/ 128587 h 150018"/>
                  <a:gd name="connsiteX6" fmla="*/ 47626 w 73819"/>
                  <a:gd name="connsiteY6" fmla="*/ 150018 h 150018"/>
                  <a:gd name="connsiteX7" fmla="*/ 7145 w 73819"/>
                  <a:gd name="connsiteY7" fmla="*/ 147637 h 150018"/>
                  <a:gd name="connsiteX0" fmla="*/ 7145 w 69056"/>
                  <a:gd name="connsiteY0" fmla="*/ 138112 h 140493"/>
                  <a:gd name="connsiteX1" fmla="*/ 0 w 69056"/>
                  <a:gd name="connsiteY1" fmla="*/ 107156 h 140493"/>
                  <a:gd name="connsiteX2" fmla="*/ 54770 w 69056"/>
                  <a:gd name="connsiteY2" fmla="*/ 59531 h 140493"/>
                  <a:gd name="connsiteX3" fmla="*/ 54769 w 69056"/>
                  <a:gd name="connsiteY3" fmla="*/ 0 h 140493"/>
                  <a:gd name="connsiteX4" fmla="*/ 69056 w 69056"/>
                  <a:gd name="connsiteY4" fmla="*/ 59530 h 140493"/>
                  <a:gd name="connsiteX5" fmla="*/ 66676 w 69056"/>
                  <a:gd name="connsiteY5" fmla="*/ 119062 h 140493"/>
                  <a:gd name="connsiteX6" fmla="*/ 47626 w 69056"/>
                  <a:gd name="connsiteY6" fmla="*/ 140493 h 140493"/>
                  <a:gd name="connsiteX7" fmla="*/ 7145 w 69056"/>
                  <a:gd name="connsiteY7" fmla="*/ 138112 h 140493"/>
                  <a:gd name="connsiteX0" fmla="*/ 7145 w 69056"/>
                  <a:gd name="connsiteY0" fmla="*/ 138112 h 140493"/>
                  <a:gd name="connsiteX1" fmla="*/ 0 w 69056"/>
                  <a:gd name="connsiteY1" fmla="*/ 107156 h 140493"/>
                  <a:gd name="connsiteX2" fmla="*/ 45245 w 69056"/>
                  <a:gd name="connsiteY2" fmla="*/ 73818 h 140493"/>
                  <a:gd name="connsiteX3" fmla="*/ 54769 w 69056"/>
                  <a:gd name="connsiteY3" fmla="*/ 0 h 140493"/>
                  <a:gd name="connsiteX4" fmla="*/ 69056 w 69056"/>
                  <a:gd name="connsiteY4" fmla="*/ 59530 h 140493"/>
                  <a:gd name="connsiteX5" fmla="*/ 66676 w 69056"/>
                  <a:gd name="connsiteY5" fmla="*/ 119062 h 140493"/>
                  <a:gd name="connsiteX6" fmla="*/ 47626 w 69056"/>
                  <a:gd name="connsiteY6" fmla="*/ 140493 h 140493"/>
                  <a:gd name="connsiteX7" fmla="*/ 7145 w 69056"/>
                  <a:gd name="connsiteY7" fmla="*/ 138112 h 140493"/>
                  <a:gd name="connsiteX0" fmla="*/ 7145 w 69056"/>
                  <a:gd name="connsiteY0" fmla="*/ 138112 h 140493"/>
                  <a:gd name="connsiteX1" fmla="*/ 0 w 69056"/>
                  <a:gd name="connsiteY1" fmla="*/ 107156 h 140493"/>
                  <a:gd name="connsiteX2" fmla="*/ 45245 w 69056"/>
                  <a:gd name="connsiteY2" fmla="*/ 73818 h 140493"/>
                  <a:gd name="connsiteX3" fmla="*/ 54769 w 69056"/>
                  <a:gd name="connsiteY3" fmla="*/ 0 h 140493"/>
                  <a:gd name="connsiteX4" fmla="*/ 69056 w 69056"/>
                  <a:gd name="connsiteY4" fmla="*/ 59530 h 140493"/>
                  <a:gd name="connsiteX5" fmla="*/ 66676 w 69056"/>
                  <a:gd name="connsiteY5" fmla="*/ 119062 h 140493"/>
                  <a:gd name="connsiteX6" fmla="*/ 47626 w 69056"/>
                  <a:gd name="connsiteY6" fmla="*/ 140493 h 140493"/>
                  <a:gd name="connsiteX7" fmla="*/ 7145 w 69056"/>
                  <a:gd name="connsiteY7" fmla="*/ 138112 h 140493"/>
                  <a:gd name="connsiteX0" fmla="*/ 7145 w 66726"/>
                  <a:gd name="connsiteY0" fmla="*/ 138112 h 140493"/>
                  <a:gd name="connsiteX1" fmla="*/ 0 w 66726"/>
                  <a:gd name="connsiteY1" fmla="*/ 107156 h 140493"/>
                  <a:gd name="connsiteX2" fmla="*/ 45245 w 66726"/>
                  <a:gd name="connsiteY2" fmla="*/ 73818 h 140493"/>
                  <a:gd name="connsiteX3" fmla="*/ 54769 w 66726"/>
                  <a:gd name="connsiteY3" fmla="*/ 0 h 140493"/>
                  <a:gd name="connsiteX4" fmla="*/ 59531 w 66726"/>
                  <a:gd name="connsiteY4" fmla="*/ 71436 h 140493"/>
                  <a:gd name="connsiteX5" fmla="*/ 66676 w 66726"/>
                  <a:gd name="connsiteY5" fmla="*/ 119062 h 140493"/>
                  <a:gd name="connsiteX6" fmla="*/ 47626 w 66726"/>
                  <a:gd name="connsiteY6" fmla="*/ 140493 h 140493"/>
                  <a:gd name="connsiteX7" fmla="*/ 7145 w 66726"/>
                  <a:gd name="connsiteY7" fmla="*/ 138112 h 140493"/>
                  <a:gd name="connsiteX0" fmla="*/ 7145 w 66726"/>
                  <a:gd name="connsiteY0" fmla="*/ 119062 h 121443"/>
                  <a:gd name="connsiteX1" fmla="*/ 0 w 66726"/>
                  <a:gd name="connsiteY1" fmla="*/ 88106 h 121443"/>
                  <a:gd name="connsiteX2" fmla="*/ 45245 w 66726"/>
                  <a:gd name="connsiteY2" fmla="*/ 54768 h 121443"/>
                  <a:gd name="connsiteX3" fmla="*/ 50006 w 66726"/>
                  <a:gd name="connsiteY3" fmla="*/ 0 h 121443"/>
                  <a:gd name="connsiteX4" fmla="*/ 59531 w 66726"/>
                  <a:gd name="connsiteY4" fmla="*/ 52386 h 121443"/>
                  <a:gd name="connsiteX5" fmla="*/ 66676 w 66726"/>
                  <a:gd name="connsiteY5" fmla="*/ 100012 h 121443"/>
                  <a:gd name="connsiteX6" fmla="*/ 47626 w 66726"/>
                  <a:gd name="connsiteY6" fmla="*/ 121443 h 121443"/>
                  <a:gd name="connsiteX7" fmla="*/ 7145 w 66726"/>
                  <a:gd name="connsiteY7" fmla="*/ 119062 h 121443"/>
                  <a:gd name="connsiteX0" fmla="*/ 28576 w 66726"/>
                  <a:gd name="connsiteY0" fmla="*/ 116680 h 121443"/>
                  <a:gd name="connsiteX1" fmla="*/ 0 w 66726"/>
                  <a:gd name="connsiteY1" fmla="*/ 88106 h 121443"/>
                  <a:gd name="connsiteX2" fmla="*/ 45245 w 66726"/>
                  <a:gd name="connsiteY2" fmla="*/ 54768 h 121443"/>
                  <a:gd name="connsiteX3" fmla="*/ 50006 w 66726"/>
                  <a:gd name="connsiteY3" fmla="*/ 0 h 121443"/>
                  <a:gd name="connsiteX4" fmla="*/ 59531 w 66726"/>
                  <a:gd name="connsiteY4" fmla="*/ 52386 h 121443"/>
                  <a:gd name="connsiteX5" fmla="*/ 66676 w 66726"/>
                  <a:gd name="connsiteY5" fmla="*/ 100012 h 121443"/>
                  <a:gd name="connsiteX6" fmla="*/ 47626 w 66726"/>
                  <a:gd name="connsiteY6" fmla="*/ 121443 h 121443"/>
                  <a:gd name="connsiteX7" fmla="*/ 28576 w 66726"/>
                  <a:gd name="connsiteY7" fmla="*/ 116680 h 121443"/>
                  <a:gd name="connsiteX0" fmla="*/ 7145 w 45295"/>
                  <a:gd name="connsiteY0" fmla="*/ 116680 h 121443"/>
                  <a:gd name="connsiteX1" fmla="*/ 0 w 45295"/>
                  <a:gd name="connsiteY1" fmla="*/ 85725 h 121443"/>
                  <a:gd name="connsiteX2" fmla="*/ 23814 w 45295"/>
                  <a:gd name="connsiteY2" fmla="*/ 54768 h 121443"/>
                  <a:gd name="connsiteX3" fmla="*/ 28575 w 45295"/>
                  <a:gd name="connsiteY3" fmla="*/ 0 h 121443"/>
                  <a:gd name="connsiteX4" fmla="*/ 38100 w 45295"/>
                  <a:gd name="connsiteY4" fmla="*/ 52386 h 121443"/>
                  <a:gd name="connsiteX5" fmla="*/ 45245 w 45295"/>
                  <a:gd name="connsiteY5" fmla="*/ 100012 h 121443"/>
                  <a:gd name="connsiteX6" fmla="*/ 26195 w 45295"/>
                  <a:gd name="connsiteY6" fmla="*/ 121443 h 121443"/>
                  <a:gd name="connsiteX7" fmla="*/ 7145 w 45295"/>
                  <a:gd name="connsiteY7" fmla="*/ 116680 h 121443"/>
                  <a:gd name="connsiteX0" fmla="*/ 7145 w 57150"/>
                  <a:gd name="connsiteY0" fmla="*/ 116680 h 121443"/>
                  <a:gd name="connsiteX1" fmla="*/ 0 w 57150"/>
                  <a:gd name="connsiteY1" fmla="*/ 85725 h 121443"/>
                  <a:gd name="connsiteX2" fmla="*/ 23814 w 57150"/>
                  <a:gd name="connsiteY2" fmla="*/ 54768 h 121443"/>
                  <a:gd name="connsiteX3" fmla="*/ 28575 w 57150"/>
                  <a:gd name="connsiteY3" fmla="*/ 0 h 121443"/>
                  <a:gd name="connsiteX4" fmla="*/ 57150 w 57150"/>
                  <a:gd name="connsiteY4" fmla="*/ 54767 h 121443"/>
                  <a:gd name="connsiteX5" fmla="*/ 45245 w 57150"/>
                  <a:gd name="connsiteY5" fmla="*/ 100012 h 121443"/>
                  <a:gd name="connsiteX6" fmla="*/ 26195 w 57150"/>
                  <a:gd name="connsiteY6" fmla="*/ 121443 h 121443"/>
                  <a:gd name="connsiteX7" fmla="*/ 7145 w 57150"/>
                  <a:gd name="connsiteY7" fmla="*/ 116680 h 121443"/>
                  <a:gd name="connsiteX0" fmla="*/ 7145 w 57150"/>
                  <a:gd name="connsiteY0" fmla="*/ 116680 h 121443"/>
                  <a:gd name="connsiteX1" fmla="*/ 0 w 57150"/>
                  <a:gd name="connsiteY1" fmla="*/ 85725 h 121443"/>
                  <a:gd name="connsiteX2" fmla="*/ 40483 w 57150"/>
                  <a:gd name="connsiteY2" fmla="*/ 61912 h 121443"/>
                  <a:gd name="connsiteX3" fmla="*/ 28575 w 57150"/>
                  <a:gd name="connsiteY3" fmla="*/ 0 h 121443"/>
                  <a:gd name="connsiteX4" fmla="*/ 57150 w 57150"/>
                  <a:gd name="connsiteY4" fmla="*/ 54767 h 121443"/>
                  <a:gd name="connsiteX5" fmla="*/ 45245 w 57150"/>
                  <a:gd name="connsiteY5" fmla="*/ 100012 h 121443"/>
                  <a:gd name="connsiteX6" fmla="*/ 26195 w 57150"/>
                  <a:gd name="connsiteY6" fmla="*/ 121443 h 121443"/>
                  <a:gd name="connsiteX7" fmla="*/ 7145 w 57150"/>
                  <a:gd name="connsiteY7" fmla="*/ 116680 h 121443"/>
                  <a:gd name="connsiteX0" fmla="*/ 7145 w 57150"/>
                  <a:gd name="connsiteY0" fmla="*/ 116680 h 121443"/>
                  <a:gd name="connsiteX1" fmla="*/ 0 w 57150"/>
                  <a:gd name="connsiteY1" fmla="*/ 85725 h 121443"/>
                  <a:gd name="connsiteX2" fmla="*/ 33339 w 57150"/>
                  <a:gd name="connsiteY2" fmla="*/ 64293 h 121443"/>
                  <a:gd name="connsiteX3" fmla="*/ 28575 w 57150"/>
                  <a:gd name="connsiteY3" fmla="*/ 0 h 121443"/>
                  <a:gd name="connsiteX4" fmla="*/ 57150 w 57150"/>
                  <a:gd name="connsiteY4" fmla="*/ 54767 h 121443"/>
                  <a:gd name="connsiteX5" fmla="*/ 45245 w 57150"/>
                  <a:gd name="connsiteY5" fmla="*/ 100012 h 121443"/>
                  <a:gd name="connsiteX6" fmla="*/ 26195 w 57150"/>
                  <a:gd name="connsiteY6" fmla="*/ 121443 h 121443"/>
                  <a:gd name="connsiteX7" fmla="*/ 7145 w 57150"/>
                  <a:gd name="connsiteY7" fmla="*/ 116680 h 121443"/>
                  <a:gd name="connsiteX0" fmla="*/ 2 w 50007"/>
                  <a:gd name="connsiteY0" fmla="*/ 116680 h 121443"/>
                  <a:gd name="connsiteX1" fmla="*/ 0 w 50007"/>
                  <a:gd name="connsiteY1" fmla="*/ 85725 h 121443"/>
                  <a:gd name="connsiteX2" fmla="*/ 26196 w 50007"/>
                  <a:gd name="connsiteY2" fmla="*/ 64293 h 121443"/>
                  <a:gd name="connsiteX3" fmla="*/ 21432 w 50007"/>
                  <a:gd name="connsiteY3" fmla="*/ 0 h 121443"/>
                  <a:gd name="connsiteX4" fmla="*/ 50007 w 50007"/>
                  <a:gd name="connsiteY4" fmla="*/ 54767 h 121443"/>
                  <a:gd name="connsiteX5" fmla="*/ 38102 w 50007"/>
                  <a:gd name="connsiteY5" fmla="*/ 100012 h 121443"/>
                  <a:gd name="connsiteX6" fmla="*/ 19052 w 50007"/>
                  <a:gd name="connsiteY6" fmla="*/ 121443 h 121443"/>
                  <a:gd name="connsiteX7" fmla="*/ 2 w 50007"/>
                  <a:gd name="connsiteY7" fmla="*/ 116680 h 121443"/>
                  <a:gd name="connsiteX0" fmla="*/ 7146 w 50007"/>
                  <a:gd name="connsiteY0" fmla="*/ 111917 h 121443"/>
                  <a:gd name="connsiteX1" fmla="*/ 0 w 50007"/>
                  <a:gd name="connsiteY1" fmla="*/ 85725 h 121443"/>
                  <a:gd name="connsiteX2" fmla="*/ 26196 w 50007"/>
                  <a:gd name="connsiteY2" fmla="*/ 64293 h 121443"/>
                  <a:gd name="connsiteX3" fmla="*/ 21432 w 50007"/>
                  <a:gd name="connsiteY3" fmla="*/ 0 h 121443"/>
                  <a:gd name="connsiteX4" fmla="*/ 50007 w 50007"/>
                  <a:gd name="connsiteY4" fmla="*/ 54767 h 121443"/>
                  <a:gd name="connsiteX5" fmla="*/ 38102 w 50007"/>
                  <a:gd name="connsiteY5" fmla="*/ 100012 h 121443"/>
                  <a:gd name="connsiteX6" fmla="*/ 19052 w 50007"/>
                  <a:gd name="connsiteY6" fmla="*/ 121443 h 121443"/>
                  <a:gd name="connsiteX7" fmla="*/ 7146 w 50007"/>
                  <a:gd name="connsiteY7" fmla="*/ 111917 h 121443"/>
                  <a:gd name="connsiteX0" fmla="*/ 7146 w 52131"/>
                  <a:gd name="connsiteY0" fmla="*/ 111917 h 121443"/>
                  <a:gd name="connsiteX1" fmla="*/ 0 w 52131"/>
                  <a:gd name="connsiteY1" fmla="*/ 85725 h 121443"/>
                  <a:gd name="connsiteX2" fmla="*/ 26196 w 52131"/>
                  <a:gd name="connsiteY2" fmla="*/ 64293 h 121443"/>
                  <a:gd name="connsiteX3" fmla="*/ 21432 w 52131"/>
                  <a:gd name="connsiteY3" fmla="*/ 0 h 121443"/>
                  <a:gd name="connsiteX4" fmla="*/ 50007 w 52131"/>
                  <a:gd name="connsiteY4" fmla="*/ 54767 h 121443"/>
                  <a:gd name="connsiteX5" fmla="*/ 50007 w 52131"/>
                  <a:gd name="connsiteY5" fmla="*/ 84185 h 121443"/>
                  <a:gd name="connsiteX6" fmla="*/ 38102 w 52131"/>
                  <a:gd name="connsiteY6" fmla="*/ 100012 h 121443"/>
                  <a:gd name="connsiteX7" fmla="*/ 19052 w 52131"/>
                  <a:gd name="connsiteY7" fmla="*/ 121443 h 121443"/>
                  <a:gd name="connsiteX8" fmla="*/ 7146 w 52131"/>
                  <a:gd name="connsiteY8" fmla="*/ 111917 h 121443"/>
                  <a:gd name="connsiteX0" fmla="*/ 7146 w 52131"/>
                  <a:gd name="connsiteY0" fmla="*/ 111917 h 121443"/>
                  <a:gd name="connsiteX1" fmla="*/ 0 w 52131"/>
                  <a:gd name="connsiteY1" fmla="*/ 85725 h 121443"/>
                  <a:gd name="connsiteX2" fmla="*/ 35721 w 52131"/>
                  <a:gd name="connsiteY2" fmla="*/ 54768 h 121443"/>
                  <a:gd name="connsiteX3" fmla="*/ 21432 w 52131"/>
                  <a:gd name="connsiteY3" fmla="*/ 0 h 121443"/>
                  <a:gd name="connsiteX4" fmla="*/ 50007 w 52131"/>
                  <a:gd name="connsiteY4" fmla="*/ 54767 h 121443"/>
                  <a:gd name="connsiteX5" fmla="*/ 50007 w 52131"/>
                  <a:gd name="connsiteY5" fmla="*/ 84185 h 121443"/>
                  <a:gd name="connsiteX6" fmla="*/ 38102 w 52131"/>
                  <a:gd name="connsiteY6" fmla="*/ 100012 h 121443"/>
                  <a:gd name="connsiteX7" fmla="*/ 19052 w 52131"/>
                  <a:gd name="connsiteY7" fmla="*/ 121443 h 121443"/>
                  <a:gd name="connsiteX8" fmla="*/ 7146 w 52131"/>
                  <a:gd name="connsiteY8" fmla="*/ 111917 h 121443"/>
                  <a:gd name="connsiteX0" fmla="*/ 7146 w 52131"/>
                  <a:gd name="connsiteY0" fmla="*/ 104773 h 114299"/>
                  <a:gd name="connsiteX1" fmla="*/ 0 w 52131"/>
                  <a:gd name="connsiteY1" fmla="*/ 78581 h 114299"/>
                  <a:gd name="connsiteX2" fmla="*/ 35721 w 52131"/>
                  <a:gd name="connsiteY2" fmla="*/ 47624 h 114299"/>
                  <a:gd name="connsiteX3" fmla="*/ 19051 w 52131"/>
                  <a:gd name="connsiteY3" fmla="*/ 0 h 114299"/>
                  <a:gd name="connsiteX4" fmla="*/ 50007 w 52131"/>
                  <a:gd name="connsiteY4" fmla="*/ 47623 h 114299"/>
                  <a:gd name="connsiteX5" fmla="*/ 50007 w 52131"/>
                  <a:gd name="connsiteY5" fmla="*/ 77041 h 114299"/>
                  <a:gd name="connsiteX6" fmla="*/ 38102 w 52131"/>
                  <a:gd name="connsiteY6" fmla="*/ 92868 h 114299"/>
                  <a:gd name="connsiteX7" fmla="*/ 19052 w 52131"/>
                  <a:gd name="connsiteY7" fmla="*/ 114299 h 114299"/>
                  <a:gd name="connsiteX8" fmla="*/ 7146 w 52131"/>
                  <a:gd name="connsiteY8" fmla="*/ 104773 h 114299"/>
                  <a:gd name="connsiteX0" fmla="*/ 2384 w 47369"/>
                  <a:gd name="connsiteY0" fmla="*/ 104773 h 114299"/>
                  <a:gd name="connsiteX1" fmla="*/ 0 w 47369"/>
                  <a:gd name="connsiteY1" fmla="*/ 66674 h 114299"/>
                  <a:gd name="connsiteX2" fmla="*/ 30959 w 47369"/>
                  <a:gd name="connsiteY2" fmla="*/ 47624 h 114299"/>
                  <a:gd name="connsiteX3" fmla="*/ 14289 w 47369"/>
                  <a:gd name="connsiteY3" fmla="*/ 0 h 114299"/>
                  <a:gd name="connsiteX4" fmla="*/ 45245 w 47369"/>
                  <a:gd name="connsiteY4" fmla="*/ 47623 h 114299"/>
                  <a:gd name="connsiteX5" fmla="*/ 45245 w 47369"/>
                  <a:gd name="connsiteY5" fmla="*/ 77041 h 114299"/>
                  <a:gd name="connsiteX6" fmla="*/ 33340 w 47369"/>
                  <a:gd name="connsiteY6" fmla="*/ 92868 h 114299"/>
                  <a:gd name="connsiteX7" fmla="*/ 14290 w 47369"/>
                  <a:gd name="connsiteY7" fmla="*/ 114299 h 114299"/>
                  <a:gd name="connsiteX8" fmla="*/ 2384 w 47369"/>
                  <a:gd name="connsiteY8" fmla="*/ 104773 h 114299"/>
                  <a:gd name="connsiteX0" fmla="*/ 2 w 47369"/>
                  <a:gd name="connsiteY0" fmla="*/ 95248 h 114299"/>
                  <a:gd name="connsiteX1" fmla="*/ 0 w 47369"/>
                  <a:gd name="connsiteY1" fmla="*/ 66674 h 114299"/>
                  <a:gd name="connsiteX2" fmla="*/ 30959 w 47369"/>
                  <a:gd name="connsiteY2" fmla="*/ 47624 h 114299"/>
                  <a:gd name="connsiteX3" fmla="*/ 14289 w 47369"/>
                  <a:gd name="connsiteY3" fmla="*/ 0 h 114299"/>
                  <a:gd name="connsiteX4" fmla="*/ 45245 w 47369"/>
                  <a:gd name="connsiteY4" fmla="*/ 47623 h 114299"/>
                  <a:gd name="connsiteX5" fmla="*/ 45245 w 47369"/>
                  <a:gd name="connsiteY5" fmla="*/ 77041 h 114299"/>
                  <a:gd name="connsiteX6" fmla="*/ 33340 w 47369"/>
                  <a:gd name="connsiteY6" fmla="*/ 92868 h 114299"/>
                  <a:gd name="connsiteX7" fmla="*/ 14290 w 47369"/>
                  <a:gd name="connsiteY7" fmla="*/ 114299 h 114299"/>
                  <a:gd name="connsiteX8" fmla="*/ 2 w 47369"/>
                  <a:gd name="connsiteY8" fmla="*/ 95248 h 114299"/>
                  <a:gd name="connsiteX0" fmla="*/ 2 w 47369"/>
                  <a:gd name="connsiteY0" fmla="*/ 95248 h 107156"/>
                  <a:gd name="connsiteX1" fmla="*/ 0 w 47369"/>
                  <a:gd name="connsiteY1" fmla="*/ 66674 h 107156"/>
                  <a:gd name="connsiteX2" fmla="*/ 30959 w 47369"/>
                  <a:gd name="connsiteY2" fmla="*/ 47624 h 107156"/>
                  <a:gd name="connsiteX3" fmla="*/ 14289 w 47369"/>
                  <a:gd name="connsiteY3" fmla="*/ 0 h 107156"/>
                  <a:gd name="connsiteX4" fmla="*/ 45245 w 47369"/>
                  <a:gd name="connsiteY4" fmla="*/ 47623 h 107156"/>
                  <a:gd name="connsiteX5" fmla="*/ 45245 w 47369"/>
                  <a:gd name="connsiteY5" fmla="*/ 77041 h 107156"/>
                  <a:gd name="connsiteX6" fmla="*/ 33340 w 47369"/>
                  <a:gd name="connsiteY6" fmla="*/ 92868 h 107156"/>
                  <a:gd name="connsiteX7" fmla="*/ 19053 w 47369"/>
                  <a:gd name="connsiteY7" fmla="*/ 107156 h 107156"/>
                  <a:gd name="connsiteX8" fmla="*/ 2 w 47369"/>
                  <a:gd name="connsiteY8" fmla="*/ 95248 h 107156"/>
                  <a:gd name="connsiteX0" fmla="*/ 2 w 47369"/>
                  <a:gd name="connsiteY0" fmla="*/ 95248 h 97631"/>
                  <a:gd name="connsiteX1" fmla="*/ 0 w 47369"/>
                  <a:gd name="connsiteY1" fmla="*/ 66674 h 97631"/>
                  <a:gd name="connsiteX2" fmla="*/ 30959 w 47369"/>
                  <a:gd name="connsiteY2" fmla="*/ 47624 h 97631"/>
                  <a:gd name="connsiteX3" fmla="*/ 14289 w 47369"/>
                  <a:gd name="connsiteY3" fmla="*/ 0 h 97631"/>
                  <a:gd name="connsiteX4" fmla="*/ 45245 w 47369"/>
                  <a:gd name="connsiteY4" fmla="*/ 47623 h 97631"/>
                  <a:gd name="connsiteX5" fmla="*/ 45245 w 47369"/>
                  <a:gd name="connsiteY5" fmla="*/ 77041 h 97631"/>
                  <a:gd name="connsiteX6" fmla="*/ 33340 w 47369"/>
                  <a:gd name="connsiteY6" fmla="*/ 92868 h 97631"/>
                  <a:gd name="connsiteX7" fmla="*/ 16672 w 47369"/>
                  <a:gd name="connsiteY7" fmla="*/ 97631 h 97631"/>
                  <a:gd name="connsiteX8" fmla="*/ 2 w 47369"/>
                  <a:gd name="connsiteY8" fmla="*/ 95248 h 97631"/>
                  <a:gd name="connsiteX0" fmla="*/ 2384 w 47369"/>
                  <a:gd name="connsiteY0" fmla="*/ 88104 h 97631"/>
                  <a:gd name="connsiteX1" fmla="*/ 0 w 47369"/>
                  <a:gd name="connsiteY1" fmla="*/ 66674 h 97631"/>
                  <a:gd name="connsiteX2" fmla="*/ 30959 w 47369"/>
                  <a:gd name="connsiteY2" fmla="*/ 47624 h 97631"/>
                  <a:gd name="connsiteX3" fmla="*/ 14289 w 47369"/>
                  <a:gd name="connsiteY3" fmla="*/ 0 h 97631"/>
                  <a:gd name="connsiteX4" fmla="*/ 45245 w 47369"/>
                  <a:gd name="connsiteY4" fmla="*/ 47623 h 97631"/>
                  <a:gd name="connsiteX5" fmla="*/ 45245 w 47369"/>
                  <a:gd name="connsiteY5" fmla="*/ 77041 h 97631"/>
                  <a:gd name="connsiteX6" fmla="*/ 33340 w 47369"/>
                  <a:gd name="connsiteY6" fmla="*/ 92868 h 97631"/>
                  <a:gd name="connsiteX7" fmla="*/ 16672 w 47369"/>
                  <a:gd name="connsiteY7" fmla="*/ 97631 h 97631"/>
                  <a:gd name="connsiteX8" fmla="*/ 2384 w 47369"/>
                  <a:gd name="connsiteY8" fmla="*/ 88104 h 97631"/>
                  <a:gd name="connsiteX0" fmla="*/ 1 w 44986"/>
                  <a:gd name="connsiteY0" fmla="*/ 88104 h 97631"/>
                  <a:gd name="connsiteX1" fmla="*/ 4761 w 44986"/>
                  <a:gd name="connsiteY1" fmla="*/ 69055 h 97631"/>
                  <a:gd name="connsiteX2" fmla="*/ 28576 w 44986"/>
                  <a:gd name="connsiteY2" fmla="*/ 47624 h 97631"/>
                  <a:gd name="connsiteX3" fmla="*/ 11906 w 44986"/>
                  <a:gd name="connsiteY3" fmla="*/ 0 h 97631"/>
                  <a:gd name="connsiteX4" fmla="*/ 42862 w 44986"/>
                  <a:gd name="connsiteY4" fmla="*/ 47623 h 97631"/>
                  <a:gd name="connsiteX5" fmla="*/ 42862 w 44986"/>
                  <a:gd name="connsiteY5" fmla="*/ 77041 h 97631"/>
                  <a:gd name="connsiteX6" fmla="*/ 30957 w 44986"/>
                  <a:gd name="connsiteY6" fmla="*/ 92868 h 97631"/>
                  <a:gd name="connsiteX7" fmla="*/ 14289 w 44986"/>
                  <a:gd name="connsiteY7" fmla="*/ 97631 h 97631"/>
                  <a:gd name="connsiteX8" fmla="*/ 1 w 44986"/>
                  <a:gd name="connsiteY8" fmla="*/ 88104 h 97631"/>
                  <a:gd name="connsiteX0" fmla="*/ 1 w 44986"/>
                  <a:gd name="connsiteY0" fmla="*/ 80960 h 90487"/>
                  <a:gd name="connsiteX1" fmla="*/ 4761 w 44986"/>
                  <a:gd name="connsiteY1" fmla="*/ 61911 h 90487"/>
                  <a:gd name="connsiteX2" fmla="*/ 28576 w 44986"/>
                  <a:gd name="connsiteY2" fmla="*/ 40480 h 90487"/>
                  <a:gd name="connsiteX3" fmla="*/ 4762 w 44986"/>
                  <a:gd name="connsiteY3" fmla="*/ 0 h 90487"/>
                  <a:gd name="connsiteX4" fmla="*/ 42862 w 44986"/>
                  <a:gd name="connsiteY4" fmla="*/ 40479 h 90487"/>
                  <a:gd name="connsiteX5" fmla="*/ 42862 w 44986"/>
                  <a:gd name="connsiteY5" fmla="*/ 69897 h 90487"/>
                  <a:gd name="connsiteX6" fmla="*/ 30957 w 44986"/>
                  <a:gd name="connsiteY6" fmla="*/ 85724 h 90487"/>
                  <a:gd name="connsiteX7" fmla="*/ 14289 w 44986"/>
                  <a:gd name="connsiteY7" fmla="*/ 90487 h 90487"/>
                  <a:gd name="connsiteX8" fmla="*/ 1 w 44986"/>
                  <a:gd name="connsiteY8" fmla="*/ 80960 h 90487"/>
                  <a:gd name="connsiteX0" fmla="*/ 1 w 44986"/>
                  <a:gd name="connsiteY0" fmla="*/ 69054 h 78581"/>
                  <a:gd name="connsiteX1" fmla="*/ 4761 w 44986"/>
                  <a:gd name="connsiteY1" fmla="*/ 50005 h 78581"/>
                  <a:gd name="connsiteX2" fmla="*/ 28576 w 44986"/>
                  <a:gd name="connsiteY2" fmla="*/ 28574 h 78581"/>
                  <a:gd name="connsiteX3" fmla="*/ 16669 w 44986"/>
                  <a:gd name="connsiteY3" fmla="*/ 0 h 78581"/>
                  <a:gd name="connsiteX4" fmla="*/ 42862 w 44986"/>
                  <a:gd name="connsiteY4" fmla="*/ 28573 h 78581"/>
                  <a:gd name="connsiteX5" fmla="*/ 42862 w 44986"/>
                  <a:gd name="connsiteY5" fmla="*/ 57991 h 78581"/>
                  <a:gd name="connsiteX6" fmla="*/ 30957 w 44986"/>
                  <a:gd name="connsiteY6" fmla="*/ 73818 h 78581"/>
                  <a:gd name="connsiteX7" fmla="*/ 14289 w 44986"/>
                  <a:gd name="connsiteY7" fmla="*/ 78581 h 78581"/>
                  <a:gd name="connsiteX8" fmla="*/ 1 w 44986"/>
                  <a:gd name="connsiteY8" fmla="*/ 69054 h 78581"/>
                  <a:gd name="connsiteX0" fmla="*/ 2383 w 40225"/>
                  <a:gd name="connsiteY0" fmla="*/ 66673 h 78581"/>
                  <a:gd name="connsiteX1" fmla="*/ 0 w 40225"/>
                  <a:gd name="connsiteY1" fmla="*/ 50005 h 78581"/>
                  <a:gd name="connsiteX2" fmla="*/ 23815 w 40225"/>
                  <a:gd name="connsiteY2" fmla="*/ 28574 h 78581"/>
                  <a:gd name="connsiteX3" fmla="*/ 11908 w 40225"/>
                  <a:gd name="connsiteY3" fmla="*/ 0 h 78581"/>
                  <a:gd name="connsiteX4" fmla="*/ 38101 w 40225"/>
                  <a:gd name="connsiteY4" fmla="*/ 28573 h 78581"/>
                  <a:gd name="connsiteX5" fmla="*/ 38101 w 40225"/>
                  <a:gd name="connsiteY5" fmla="*/ 57991 h 78581"/>
                  <a:gd name="connsiteX6" fmla="*/ 26196 w 40225"/>
                  <a:gd name="connsiteY6" fmla="*/ 73818 h 78581"/>
                  <a:gd name="connsiteX7" fmla="*/ 9528 w 40225"/>
                  <a:gd name="connsiteY7" fmla="*/ 78581 h 78581"/>
                  <a:gd name="connsiteX8" fmla="*/ 2383 w 40225"/>
                  <a:gd name="connsiteY8" fmla="*/ 66673 h 78581"/>
                  <a:gd name="connsiteX0" fmla="*/ 1 w 37843"/>
                  <a:gd name="connsiteY0" fmla="*/ 66673 h 78581"/>
                  <a:gd name="connsiteX1" fmla="*/ 4762 w 37843"/>
                  <a:gd name="connsiteY1" fmla="*/ 45242 h 78581"/>
                  <a:gd name="connsiteX2" fmla="*/ 21433 w 37843"/>
                  <a:gd name="connsiteY2" fmla="*/ 28574 h 78581"/>
                  <a:gd name="connsiteX3" fmla="*/ 9526 w 37843"/>
                  <a:gd name="connsiteY3" fmla="*/ 0 h 78581"/>
                  <a:gd name="connsiteX4" fmla="*/ 35719 w 37843"/>
                  <a:gd name="connsiteY4" fmla="*/ 28573 h 78581"/>
                  <a:gd name="connsiteX5" fmla="*/ 35719 w 37843"/>
                  <a:gd name="connsiteY5" fmla="*/ 57991 h 78581"/>
                  <a:gd name="connsiteX6" fmla="*/ 23814 w 37843"/>
                  <a:gd name="connsiteY6" fmla="*/ 73818 h 78581"/>
                  <a:gd name="connsiteX7" fmla="*/ 7146 w 37843"/>
                  <a:gd name="connsiteY7" fmla="*/ 78581 h 78581"/>
                  <a:gd name="connsiteX8" fmla="*/ 1 w 37843"/>
                  <a:gd name="connsiteY8" fmla="*/ 66673 h 7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843" h="78581">
                    <a:moveTo>
                      <a:pt x="1" y="66673"/>
                    </a:moveTo>
                    <a:cubicBezTo>
                      <a:pt x="0" y="56355"/>
                      <a:pt x="4763" y="55560"/>
                      <a:pt x="4762" y="45242"/>
                    </a:cubicBezTo>
                    <a:cubicBezTo>
                      <a:pt x="19844" y="34129"/>
                      <a:pt x="-793" y="39687"/>
                      <a:pt x="21433" y="28574"/>
                    </a:cubicBezTo>
                    <a:cubicBezTo>
                      <a:pt x="21433" y="8730"/>
                      <a:pt x="9526" y="19844"/>
                      <a:pt x="9526" y="0"/>
                    </a:cubicBezTo>
                    <a:lnTo>
                      <a:pt x="35719" y="28573"/>
                    </a:lnTo>
                    <a:cubicBezTo>
                      <a:pt x="39291" y="42604"/>
                      <a:pt x="37703" y="50450"/>
                      <a:pt x="35719" y="57991"/>
                    </a:cubicBezTo>
                    <a:cubicBezTo>
                      <a:pt x="33735" y="65532"/>
                      <a:pt x="27783" y="67608"/>
                      <a:pt x="23814" y="73818"/>
                    </a:cubicBezTo>
                    <a:cubicBezTo>
                      <a:pt x="21433" y="78580"/>
                      <a:pt x="9527" y="73819"/>
                      <a:pt x="7146" y="78581"/>
                    </a:cubicBezTo>
                    <a:lnTo>
                      <a:pt x="1" y="66673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white"/>
                  </a:solidFill>
                </a:endParaRPr>
              </a:p>
            </p:txBody>
          </p:sp>
          <p:sp>
            <p:nvSpPr>
              <p:cNvPr id="181" name="Freeform 180"/>
              <p:cNvSpPr/>
              <p:nvPr/>
            </p:nvSpPr>
            <p:spPr>
              <a:xfrm>
                <a:off x="4453367" y="2425699"/>
                <a:ext cx="37843" cy="78581"/>
              </a:xfrm>
              <a:custGeom>
                <a:avLst/>
                <a:gdLst>
                  <a:gd name="connsiteX0" fmla="*/ 0 w 95250"/>
                  <a:gd name="connsiteY0" fmla="*/ 142875 h 152400"/>
                  <a:gd name="connsiteX1" fmla="*/ 14287 w 95250"/>
                  <a:gd name="connsiteY1" fmla="*/ 88107 h 152400"/>
                  <a:gd name="connsiteX2" fmla="*/ 61912 w 95250"/>
                  <a:gd name="connsiteY2" fmla="*/ 54769 h 152400"/>
                  <a:gd name="connsiteX3" fmla="*/ 80962 w 95250"/>
                  <a:gd name="connsiteY3" fmla="*/ 30957 h 152400"/>
                  <a:gd name="connsiteX4" fmla="*/ 66675 w 95250"/>
                  <a:gd name="connsiteY4" fmla="*/ 0 h 152400"/>
                  <a:gd name="connsiteX5" fmla="*/ 95250 w 95250"/>
                  <a:gd name="connsiteY5" fmla="*/ 35719 h 152400"/>
                  <a:gd name="connsiteX6" fmla="*/ 80962 w 95250"/>
                  <a:gd name="connsiteY6" fmla="*/ 64294 h 152400"/>
                  <a:gd name="connsiteX7" fmla="*/ 54768 w 95250"/>
                  <a:gd name="connsiteY7" fmla="*/ 85725 h 152400"/>
                  <a:gd name="connsiteX8" fmla="*/ 66675 w 95250"/>
                  <a:gd name="connsiteY8" fmla="*/ 119063 h 152400"/>
                  <a:gd name="connsiteX9" fmla="*/ 52387 w 95250"/>
                  <a:gd name="connsiteY9" fmla="*/ 152400 h 152400"/>
                  <a:gd name="connsiteX10" fmla="*/ 0 w 95250"/>
                  <a:gd name="connsiteY10" fmla="*/ 142875 h 152400"/>
                  <a:gd name="connsiteX0" fmla="*/ 0 w 95250"/>
                  <a:gd name="connsiteY0" fmla="*/ 142875 h 169069"/>
                  <a:gd name="connsiteX1" fmla="*/ 14287 w 95250"/>
                  <a:gd name="connsiteY1" fmla="*/ 88107 h 169069"/>
                  <a:gd name="connsiteX2" fmla="*/ 61912 w 95250"/>
                  <a:gd name="connsiteY2" fmla="*/ 54769 h 169069"/>
                  <a:gd name="connsiteX3" fmla="*/ 80962 w 95250"/>
                  <a:gd name="connsiteY3" fmla="*/ 30957 h 169069"/>
                  <a:gd name="connsiteX4" fmla="*/ 66675 w 95250"/>
                  <a:gd name="connsiteY4" fmla="*/ 0 h 169069"/>
                  <a:gd name="connsiteX5" fmla="*/ 95250 w 95250"/>
                  <a:gd name="connsiteY5" fmla="*/ 35719 h 169069"/>
                  <a:gd name="connsiteX6" fmla="*/ 80962 w 95250"/>
                  <a:gd name="connsiteY6" fmla="*/ 64294 h 169069"/>
                  <a:gd name="connsiteX7" fmla="*/ 54768 w 95250"/>
                  <a:gd name="connsiteY7" fmla="*/ 85725 h 169069"/>
                  <a:gd name="connsiteX8" fmla="*/ 66675 w 95250"/>
                  <a:gd name="connsiteY8" fmla="*/ 119063 h 169069"/>
                  <a:gd name="connsiteX9" fmla="*/ 40481 w 95250"/>
                  <a:gd name="connsiteY9" fmla="*/ 169069 h 169069"/>
                  <a:gd name="connsiteX10" fmla="*/ 52387 w 95250"/>
                  <a:gd name="connsiteY10" fmla="*/ 152400 h 169069"/>
                  <a:gd name="connsiteX11" fmla="*/ 0 w 95250"/>
                  <a:gd name="connsiteY11" fmla="*/ 142875 h 169069"/>
                  <a:gd name="connsiteX0" fmla="*/ 0 w 95250"/>
                  <a:gd name="connsiteY0" fmla="*/ 166688 h 169069"/>
                  <a:gd name="connsiteX1" fmla="*/ 14287 w 95250"/>
                  <a:gd name="connsiteY1" fmla="*/ 88107 h 169069"/>
                  <a:gd name="connsiteX2" fmla="*/ 61912 w 95250"/>
                  <a:gd name="connsiteY2" fmla="*/ 54769 h 169069"/>
                  <a:gd name="connsiteX3" fmla="*/ 80962 w 95250"/>
                  <a:gd name="connsiteY3" fmla="*/ 30957 h 169069"/>
                  <a:gd name="connsiteX4" fmla="*/ 66675 w 95250"/>
                  <a:gd name="connsiteY4" fmla="*/ 0 h 169069"/>
                  <a:gd name="connsiteX5" fmla="*/ 95250 w 95250"/>
                  <a:gd name="connsiteY5" fmla="*/ 35719 h 169069"/>
                  <a:gd name="connsiteX6" fmla="*/ 80962 w 95250"/>
                  <a:gd name="connsiteY6" fmla="*/ 64294 h 169069"/>
                  <a:gd name="connsiteX7" fmla="*/ 54768 w 95250"/>
                  <a:gd name="connsiteY7" fmla="*/ 85725 h 169069"/>
                  <a:gd name="connsiteX8" fmla="*/ 66675 w 95250"/>
                  <a:gd name="connsiteY8" fmla="*/ 119063 h 169069"/>
                  <a:gd name="connsiteX9" fmla="*/ 40481 w 95250"/>
                  <a:gd name="connsiteY9" fmla="*/ 169069 h 169069"/>
                  <a:gd name="connsiteX10" fmla="*/ 52387 w 95250"/>
                  <a:gd name="connsiteY10" fmla="*/ 152400 h 169069"/>
                  <a:gd name="connsiteX11" fmla="*/ 0 w 95250"/>
                  <a:gd name="connsiteY11" fmla="*/ 166688 h 169069"/>
                  <a:gd name="connsiteX0" fmla="*/ 0 w 95250"/>
                  <a:gd name="connsiteY0" fmla="*/ 166688 h 169069"/>
                  <a:gd name="connsiteX1" fmla="*/ 14287 w 95250"/>
                  <a:gd name="connsiteY1" fmla="*/ 88107 h 169069"/>
                  <a:gd name="connsiteX2" fmla="*/ 61912 w 95250"/>
                  <a:gd name="connsiteY2" fmla="*/ 54769 h 169069"/>
                  <a:gd name="connsiteX3" fmla="*/ 80962 w 95250"/>
                  <a:gd name="connsiteY3" fmla="*/ 30957 h 169069"/>
                  <a:gd name="connsiteX4" fmla="*/ 66675 w 95250"/>
                  <a:gd name="connsiteY4" fmla="*/ 0 h 169069"/>
                  <a:gd name="connsiteX5" fmla="*/ 95250 w 95250"/>
                  <a:gd name="connsiteY5" fmla="*/ 35719 h 169069"/>
                  <a:gd name="connsiteX6" fmla="*/ 80962 w 95250"/>
                  <a:gd name="connsiteY6" fmla="*/ 64294 h 169069"/>
                  <a:gd name="connsiteX7" fmla="*/ 54768 w 95250"/>
                  <a:gd name="connsiteY7" fmla="*/ 85725 h 169069"/>
                  <a:gd name="connsiteX8" fmla="*/ 66675 w 95250"/>
                  <a:gd name="connsiteY8" fmla="*/ 119063 h 169069"/>
                  <a:gd name="connsiteX9" fmla="*/ 40481 w 95250"/>
                  <a:gd name="connsiteY9" fmla="*/ 169069 h 169069"/>
                  <a:gd name="connsiteX10" fmla="*/ 0 w 95250"/>
                  <a:gd name="connsiteY10" fmla="*/ 166688 h 169069"/>
                  <a:gd name="connsiteX0" fmla="*/ 7145 w 102395"/>
                  <a:gd name="connsiteY0" fmla="*/ 166688 h 169069"/>
                  <a:gd name="connsiteX1" fmla="*/ 0 w 102395"/>
                  <a:gd name="connsiteY1" fmla="*/ 135732 h 169069"/>
                  <a:gd name="connsiteX2" fmla="*/ 69057 w 102395"/>
                  <a:gd name="connsiteY2" fmla="*/ 54769 h 169069"/>
                  <a:gd name="connsiteX3" fmla="*/ 88107 w 102395"/>
                  <a:gd name="connsiteY3" fmla="*/ 30957 h 169069"/>
                  <a:gd name="connsiteX4" fmla="*/ 73820 w 102395"/>
                  <a:gd name="connsiteY4" fmla="*/ 0 h 169069"/>
                  <a:gd name="connsiteX5" fmla="*/ 102395 w 102395"/>
                  <a:gd name="connsiteY5" fmla="*/ 35719 h 169069"/>
                  <a:gd name="connsiteX6" fmla="*/ 88107 w 102395"/>
                  <a:gd name="connsiteY6" fmla="*/ 64294 h 169069"/>
                  <a:gd name="connsiteX7" fmla="*/ 61913 w 102395"/>
                  <a:gd name="connsiteY7" fmla="*/ 85725 h 169069"/>
                  <a:gd name="connsiteX8" fmla="*/ 73820 w 102395"/>
                  <a:gd name="connsiteY8" fmla="*/ 119063 h 169069"/>
                  <a:gd name="connsiteX9" fmla="*/ 47626 w 102395"/>
                  <a:gd name="connsiteY9" fmla="*/ 169069 h 169069"/>
                  <a:gd name="connsiteX10" fmla="*/ 7145 w 102395"/>
                  <a:gd name="connsiteY10" fmla="*/ 166688 h 169069"/>
                  <a:gd name="connsiteX0" fmla="*/ 7145 w 102395"/>
                  <a:gd name="connsiteY0" fmla="*/ 135731 h 138112"/>
                  <a:gd name="connsiteX1" fmla="*/ 0 w 102395"/>
                  <a:gd name="connsiteY1" fmla="*/ 104775 h 138112"/>
                  <a:gd name="connsiteX2" fmla="*/ 69057 w 102395"/>
                  <a:gd name="connsiteY2" fmla="*/ 23812 h 138112"/>
                  <a:gd name="connsiteX3" fmla="*/ 88107 w 102395"/>
                  <a:gd name="connsiteY3" fmla="*/ 0 h 138112"/>
                  <a:gd name="connsiteX4" fmla="*/ 102395 w 102395"/>
                  <a:gd name="connsiteY4" fmla="*/ 4762 h 138112"/>
                  <a:gd name="connsiteX5" fmla="*/ 88107 w 102395"/>
                  <a:gd name="connsiteY5" fmla="*/ 33337 h 138112"/>
                  <a:gd name="connsiteX6" fmla="*/ 61913 w 102395"/>
                  <a:gd name="connsiteY6" fmla="*/ 54768 h 138112"/>
                  <a:gd name="connsiteX7" fmla="*/ 73820 w 102395"/>
                  <a:gd name="connsiteY7" fmla="*/ 88106 h 138112"/>
                  <a:gd name="connsiteX8" fmla="*/ 47626 w 102395"/>
                  <a:gd name="connsiteY8" fmla="*/ 138112 h 138112"/>
                  <a:gd name="connsiteX9" fmla="*/ 7145 w 102395"/>
                  <a:gd name="connsiteY9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88107 w 88107"/>
                  <a:gd name="connsiteY4" fmla="*/ 33337 h 138112"/>
                  <a:gd name="connsiteX5" fmla="*/ 61913 w 88107"/>
                  <a:gd name="connsiteY5" fmla="*/ 54768 h 138112"/>
                  <a:gd name="connsiteX6" fmla="*/ 73820 w 88107"/>
                  <a:gd name="connsiteY6" fmla="*/ 88106 h 138112"/>
                  <a:gd name="connsiteX7" fmla="*/ 47626 w 88107"/>
                  <a:gd name="connsiteY7" fmla="*/ 138112 h 138112"/>
                  <a:gd name="connsiteX8" fmla="*/ 7145 w 88107"/>
                  <a:gd name="connsiteY8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61913 w 88107"/>
                  <a:gd name="connsiteY4" fmla="*/ 54768 h 138112"/>
                  <a:gd name="connsiteX5" fmla="*/ 73820 w 88107"/>
                  <a:gd name="connsiteY5" fmla="*/ 88106 h 138112"/>
                  <a:gd name="connsiteX6" fmla="*/ 47626 w 88107"/>
                  <a:gd name="connsiteY6" fmla="*/ 138112 h 138112"/>
                  <a:gd name="connsiteX7" fmla="*/ 7145 w 88107"/>
                  <a:gd name="connsiteY7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61913 w 88107"/>
                  <a:gd name="connsiteY4" fmla="*/ 54768 h 138112"/>
                  <a:gd name="connsiteX5" fmla="*/ 66676 w 88107"/>
                  <a:gd name="connsiteY5" fmla="*/ 116681 h 138112"/>
                  <a:gd name="connsiteX6" fmla="*/ 47626 w 88107"/>
                  <a:gd name="connsiteY6" fmla="*/ 138112 h 138112"/>
                  <a:gd name="connsiteX7" fmla="*/ 7145 w 88107"/>
                  <a:gd name="connsiteY7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69056 w 88107"/>
                  <a:gd name="connsiteY4" fmla="*/ 57149 h 138112"/>
                  <a:gd name="connsiteX5" fmla="*/ 66676 w 88107"/>
                  <a:gd name="connsiteY5" fmla="*/ 116681 h 138112"/>
                  <a:gd name="connsiteX6" fmla="*/ 47626 w 88107"/>
                  <a:gd name="connsiteY6" fmla="*/ 138112 h 138112"/>
                  <a:gd name="connsiteX7" fmla="*/ 7145 w 88107"/>
                  <a:gd name="connsiteY7" fmla="*/ 135731 h 138112"/>
                  <a:gd name="connsiteX0" fmla="*/ 7145 w 73819"/>
                  <a:gd name="connsiteY0" fmla="*/ 147637 h 150018"/>
                  <a:gd name="connsiteX1" fmla="*/ 0 w 73819"/>
                  <a:gd name="connsiteY1" fmla="*/ 116681 h 150018"/>
                  <a:gd name="connsiteX2" fmla="*/ 69057 w 73819"/>
                  <a:gd name="connsiteY2" fmla="*/ 35718 h 150018"/>
                  <a:gd name="connsiteX3" fmla="*/ 73819 w 73819"/>
                  <a:gd name="connsiteY3" fmla="*/ 0 h 150018"/>
                  <a:gd name="connsiteX4" fmla="*/ 69056 w 73819"/>
                  <a:gd name="connsiteY4" fmla="*/ 69055 h 150018"/>
                  <a:gd name="connsiteX5" fmla="*/ 66676 w 73819"/>
                  <a:gd name="connsiteY5" fmla="*/ 128587 h 150018"/>
                  <a:gd name="connsiteX6" fmla="*/ 47626 w 73819"/>
                  <a:gd name="connsiteY6" fmla="*/ 150018 h 150018"/>
                  <a:gd name="connsiteX7" fmla="*/ 7145 w 73819"/>
                  <a:gd name="connsiteY7" fmla="*/ 147637 h 150018"/>
                  <a:gd name="connsiteX0" fmla="*/ 7145 w 73819"/>
                  <a:gd name="connsiteY0" fmla="*/ 147637 h 150018"/>
                  <a:gd name="connsiteX1" fmla="*/ 0 w 73819"/>
                  <a:gd name="connsiteY1" fmla="*/ 116681 h 150018"/>
                  <a:gd name="connsiteX2" fmla="*/ 54770 w 73819"/>
                  <a:gd name="connsiteY2" fmla="*/ 69056 h 150018"/>
                  <a:gd name="connsiteX3" fmla="*/ 73819 w 73819"/>
                  <a:gd name="connsiteY3" fmla="*/ 0 h 150018"/>
                  <a:gd name="connsiteX4" fmla="*/ 69056 w 73819"/>
                  <a:gd name="connsiteY4" fmla="*/ 69055 h 150018"/>
                  <a:gd name="connsiteX5" fmla="*/ 66676 w 73819"/>
                  <a:gd name="connsiteY5" fmla="*/ 128587 h 150018"/>
                  <a:gd name="connsiteX6" fmla="*/ 47626 w 73819"/>
                  <a:gd name="connsiteY6" fmla="*/ 150018 h 150018"/>
                  <a:gd name="connsiteX7" fmla="*/ 7145 w 73819"/>
                  <a:gd name="connsiteY7" fmla="*/ 147637 h 150018"/>
                  <a:gd name="connsiteX0" fmla="*/ 7145 w 69056"/>
                  <a:gd name="connsiteY0" fmla="*/ 138112 h 140493"/>
                  <a:gd name="connsiteX1" fmla="*/ 0 w 69056"/>
                  <a:gd name="connsiteY1" fmla="*/ 107156 h 140493"/>
                  <a:gd name="connsiteX2" fmla="*/ 54770 w 69056"/>
                  <a:gd name="connsiteY2" fmla="*/ 59531 h 140493"/>
                  <a:gd name="connsiteX3" fmla="*/ 54769 w 69056"/>
                  <a:gd name="connsiteY3" fmla="*/ 0 h 140493"/>
                  <a:gd name="connsiteX4" fmla="*/ 69056 w 69056"/>
                  <a:gd name="connsiteY4" fmla="*/ 59530 h 140493"/>
                  <a:gd name="connsiteX5" fmla="*/ 66676 w 69056"/>
                  <a:gd name="connsiteY5" fmla="*/ 119062 h 140493"/>
                  <a:gd name="connsiteX6" fmla="*/ 47626 w 69056"/>
                  <a:gd name="connsiteY6" fmla="*/ 140493 h 140493"/>
                  <a:gd name="connsiteX7" fmla="*/ 7145 w 69056"/>
                  <a:gd name="connsiteY7" fmla="*/ 138112 h 140493"/>
                  <a:gd name="connsiteX0" fmla="*/ 7145 w 69056"/>
                  <a:gd name="connsiteY0" fmla="*/ 138112 h 140493"/>
                  <a:gd name="connsiteX1" fmla="*/ 0 w 69056"/>
                  <a:gd name="connsiteY1" fmla="*/ 107156 h 140493"/>
                  <a:gd name="connsiteX2" fmla="*/ 45245 w 69056"/>
                  <a:gd name="connsiteY2" fmla="*/ 73818 h 140493"/>
                  <a:gd name="connsiteX3" fmla="*/ 54769 w 69056"/>
                  <a:gd name="connsiteY3" fmla="*/ 0 h 140493"/>
                  <a:gd name="connsiteX4" fmla="*/ 69056 w 69056"/>
                  <a:gd name="connsiteY4" fmla="*/ 59530 h 140493"/>
                  <a:gd name="connsiteX5" fmla="*/ 66676 w 69056"/>
                  <a:gd name="connsiteY5" fmla="*/ 119062 h 140493"/>
                  <a:gd name="connsiteX6" fmla="*/ 47626 w 69056"/>
                  <a:gd name="connsiteY6" fmla="*/ 140493 h 140493"/>
                  <a:gd name="connsiteX7" fmla="*/ 7145 w 69056"/>
                  <a:gd name="connsiteY7" fmla="*/ 138112 h 140493"/>
                  <a:gd name="connsiteX0" fmla="*/ 7145 w 69056"/>
                  <a:gd name="connsiteY0" fmla="*/ 138112 h 140493"/>
                  <a:gd name="connsiteX1" fmla="*/ 0 w 69056"/>
                  <a:gd name="connsiteY1" fmla="*/ 107156 h 140493"/>
                  <a:gd name="connsiteX2" fmla="*/ 45245 w 69056"/>
                  <a:gd name="connsiteY2" fmla="*/ 73818 h 140493"/>
                  <a:gd name="connsiteX3" fmla="*/ 54769 w 69056"/>
                  <a:gd name="connsiteY3" fmla="*/ 0 h 140493"/>
                  <a:gd name="connsiteX4" fmla="*/ 69056 w 69056"/>
                  <a:gd name="connsiteY4" fmla="*/ 59530 h 140493"/>
                  <a:gd name="connsiteX5" fmla="*/ 66676 w 69056"/>
                  <a:gd name="connsiteY5" fmla="*/ 119062 h 140493"/>
                  <a:gd name="connsiteX6" fmla="*/ 47626 w 69056"/>
                  <a:gd name="connsiteY6" fmla="*/ 140493 h 140493"/>
                  <a:gd name="connsiteX7" fmla="*/ 7145 w 69056"/>
                  <a:gd name="connsiteY7" fmla="*/ 138112 h 140493"/>
                  <a:gd name="connsiteX0" fmla="*/ 7145 w 66726"/>
                  <a:gd name="connsiteY0" fmla="*/ 138112 h 140493"/>
                  <a:gd name="connsiteX1" fmla="*/ 0 w 66726"/>
                  <a:gd name="connsiteY1" fmla="*/ 107156 h 140493"/>
                  <a:gd name="connsiteX2" fmla="*/ 45245 w 66726"/>
                  <a:gd name="connsiteY2" fmla="*/ 73818 h 140493"/>
                  <a:gd name="connsiteX3" fmla="*/ 54769 w 66726"/>
                  <a:gd name="connsiteY3" fmla="*/ 0 h 140493"/>
                  <a:gd name="connsiteX4" fmla="*/ 59531 w 66726"/>
                  <a:gd name="connsiteY4" fmla="*/ 71436 h 140493"/>
                  <a:gd name="connsiteX5" fmla="*/ 66676 w 66726"/>
                  <a:gd name="connsiteY5" fmla="*/ 119062 h 140493"/>
                  <a:gd name="connsiteX6" fmla="*/ 47626 w 66726"/>
                  <a:gd name="connsiteY6" fmla="*/ 140493 h 140493"/>
                  <a:gd name="connsiteX7" fmla="*/ 7145 w 66726"/>
                  <a:gd name="connsiteY7" fmla="*/ 138112 h 140493"/>
                  <a:gd name="connsiteX0" fmla="*/ 7145 w 66726"/>
                  <a:gd name="connsiteY0" fmla="*/ 119062 h 121443"/>
                  <a:gd name="connsiteX1" fmla="*/ 0 w 66726"/>
                  <a:gd name="connsiteY1" fmla="*/ 88106 h 121443"/>
                  <a:gd name="connsiteX2" fmla="*/ 45245 w 66726"/>
                  <a:gd name="connsiteY2" fmla="*/ 54768 h 121443"/>
                  <a:gd name="connsiteX3" fmla="*/ 50006 w 66726"/>
                  <a:gd name="connsiteY3" fmla="*/ 0 h 121443"/>
                  <a:gd name="connsiteX4" fmla="*/ 59531 w 66726"/>
                  <a:gd name="connsiteY4" fmla="*/ 52386 h 121443"/>
                  <a:gd name="connsiteX5" fmla="*/ 66676 w 66726"/>
                  <a:gd name="connsiteY5" fmla="*/ 100012 h 121443"/>
                  <a:gd name="connsiteX6" fmla="*/ 47626 w 66726"/>
                  <a:gd name="connsiteY6" fmla="*/ 121443 h 121443"/>
                  <a:gd name="connsiteX7" fmla="*/ 7145 w 66726"/>
                  <a:gd name="connsiteY7" fmla="*/ 119062 h 121443"/>
                  <a:gd name="connsiteX0" fmla="*/ 28576 w 66726"/>
                  <a:gd name="connsiteY0" fmla="*/ 116680 h 121443"/>
                  <a:gd name="connsiteX1" fmla="*/ 0 w 66726"/>
                  <a:gd name="connsiteY1" fmla="*/ 88106 h 121443"/>
                  <a:gd name="connsiteX2" fmla="*/ 45245 w 66726"/>
                  <a:gd name="connsiteY2" fmla="*/ 54768 h 121443"/>
                  <a:gd name="connsiteX3" fmla="*/ 50006 w 66726"/>
                  <a:gd name="connsiteY3" fmla="*/ 0 h 121443"/>
                  <a:gd name="connsiteX4" fmla="*/ 59531 w 66726"/>
                  <a:gd name="connsiteY4" fmla="*/ 52386 h 121443"/>
                  <a:gd name="connsiteX5" fmla="*/ 66676 w 66726"/>
                  <a:gd name="connsiteY5" fmla="*/ 100012 h 121443"/>
                  <a:gd name="connsiteX6" fmla="*/ 47626 w 66726"/>
                  <a:gd name="connsiteY6" fmla="*/ 121443 h 121443"/>
                  <a:gd name="connsiteX7" fmla="*/ 28576 w 66726"/>
                  <a:gd name="connsiteY7" fmla="*/ 116680 h 121443"/>
                  <a:gd name="connsiteX0" fmla="*/ 7145 w 45295"/>
                  <a:gd name="connsiteY0" fmla="*/ 116680 h 121443"/>
                  <a:gd name="connsiteX1" fmla="*/ 0 w 45295"/>
                  <a:gd name="connsiteY1" fmla="*/ 85725 h 121443"/>
                  <a:gd name="connsiteX2" fmla="*/ 23814 w 45295"/>
                  <a:gd name="connsiteY2" fmla="*/ 54768 h 121443"/>
                  <a:gd name="connsiteX3" fmla="*/ 28575 w 45295"/>
                  <a:gd name="connsiteY3" fmla="*/ 0 h 121443"/>
                  <a:gd name="connsiteX4" fmla="*/ 38100 w 45295"/>
                  <a:gd name="connsiteY4" fmla="*/ 52386 h 121443"/>
                  <a:gd name="connsiteX5" fmla="*/ 45245 w 45295"/>
                  <a:gd name="connsiteY5" fmla="*/ 100012 h 121443"/>
                  <a:gd name="connsiteX6" fmla="*/ 26195 w 45295"/>
                  <a:gd name="connsiteY6" fmla="*/ 121443 h 121443"/>
                  <a:gd name="connsiteX7" fmla="*/ 7145 w 45295"/>
                  <a:gd name="connsiteY7" fmla="*/ 116680 h 121443"/>
                  <a:gd name="connsiteX0" fmla="*/ 7145 w 57150"/>
                  <a:gd name="connsiteY0" fmla="*/ 116680 h 121443"/>
                  <a:gd name="connsiteX1" fmla="*/ 0 w 57150"/>
                  <a:gd name="connsiteY1" fmla="*/ 85725 h 121443"/>
                  <a:gd name="connsiteX2" fmla="*/ 23814 w 57150"/>
                  <a:gd name="connsiteY2" fmla="*/ 54768 h 121443"/>
                  <a:gd name="connsiteX3" fmla="*/ 28575 w 57150"/>
                  <a:gd name="connsiteY3" fmla="*/ 0 h 121443"/>
                  <a:gd name="connsiteX4" fmla="*/ 57150 w 57150"/>
                  <a:gd name="connsiteY4" fmla="*/ 54767 h 121443"/>
                  <a:gd name="connsiteX5" fmla="*/ 45245 w 57150"/>
                  <a:gd name="connsiteY5" fmla="*/ 100012 h 121443"/>
                  <a:gd name="connsiteX6" fmla="*/ 26195 w 57150"/>
                  <a:gd name="connsiteY6" fmla="*/ 121443 h 121443"/>
                  <a:gd name="connsiteX7" fmla="*/ 7145 w 57150"/>
                  <a:gd name="connsiteY7" fmla="*/ 116680 h 121443"/>
                  <a:gd name="connsiteX0" fmla="*/ 7145 w 57150"/>
                  <a:gd name="connsiteY0" fmla="*/ 116680 h 121443"/>
                  <a:gd name="connsiteX1" fmla="*/ 0 w 57150"/>
                  <a:gd name="connsiteY1" fmla="*/ 85725 h 121443"/>
                  <a:gd name="connsiteX2" fmla="*/ 40483 w 57150"/>
                  <a:gd name="connsiteY2" fmla="*/ 61912 h 121443"/>
                  <a:gd name="connsiteX3" fmla="*/ 28575 w 57150"/>
                  <a:gd name="connsiteY3" fmla="*/ 0 h 121443"/>
                  <a:gd name="connsiteX4" fmla="*/ 57150 w 57150"/>
                  <a:gd name="connsiteY4" fmla="*/ 54767 h 121443"/>
                  <a:gd name="connsiteX5" fmla="*/ 45245 w 57150"/>
                  <a:gd name="connsiteY5" fmla="*/ 100012 h 121443"/>
                  <a:gd name="connsiteX6" fmla="*/ 26195 w 57150"/>
                  <a:gd name="connsiteY6" fmla="*/ 121443 h 121443"/>
                  <a:gd name="connsiteX7" fmla="*/ 7145 w 57150"/>
                  <a:gd name="connsiteY7" fmla="*/ 116680 h 121443"/>
                  <a:gd name="connsiteX0" fmla="*/ 7145 w 57150"/>
                  <a:gd name="connsiteY0" fmla="*/ 116680 h 121443"/>
                  <a:gd name="connsiteX1" fmla="*/ 0 w 57150"/>
                  <a:gd name="connsiteY1" fmla="*/ 85725 h 121443"/>
                  <a:gd name="connsiteX2" fmla="*/ 33339 w 57150"/>
                  <a:gd name="connsiteY2" fmla="*/ 64293 h 121443"/>
                  <a:gd name="connsiteX3" fmla="*/ 28575 w 57150"/>
                  <a:gd name="connsiteY3" fmla="*/ 0 h 121443"/>
                  <a:gd name="connsiteX4" fmla="*/ 57150 w 57150"/>
                  <a:gd name="connsiteY4" fmla="*/ 54767 h 121443"/>
                  <a:gd name="connsiteX5" fmla="*/ 45245 w 57150"/>
                  <a:gd name="connsiteY5" fmla="*/ 100012 h 121443"/>
                  <a:gd name="connsiteX6" fmla="*/ 26195 w 57150"/>
                  <a:gd name="connsiteY6" fmla="*/ 121443 h 121443"/>
                  <a:gd name="connsiteX7" fmla="*/ 7145 w 57150"/>
                  <a:gd name="connsiteY7" fmla="*/ 116680 h 121443"/>
                  <a:gd name="connsiteX0" fmla="*/ 2 w 50007"/>
                  <a:gd name="connsiteY0" fmla="*/ 116680 h 121443"/>
                  <a:gd name="connsiteX1" fmla="*/ 0 w 50007"/>
                  <a:gd name="connsiteY1" fmla="*/ 85725 h 121443"/>
                  <a:gd name="connsiteX2" fmla="*/ 26196 w 50007"/>
                  <a:gd name="connsiteY2" fmla="*/ 64293 h 121443"/>
                  <a:gd name="connsiteX3" fmla="*/ 21432 w 50007"/>
                  <a:gd name="connsiteY3" fmla="*/ 0 h 121443"/>
                  <a:gd name="connsiteX4" fmla="*/ 50007 w 50007"/>
                  <a:gd name="connsiteY4" fmla="*/ 54767 h 121443"/>
                  <a:gd name="connsiteX5" fmla="*/ 38102 w 50007"/>
                  <a:gd name="connsiteY5" fmla="*/ 100012 h 121443"/>
                  <a:gd name="connsiteX6" fmla="*/ 19052 w 50007"/>
                  <a:gd name="connsiteY6" fmla="*/ 121443 h 121443"/>
                  <a:gd name="connsiteX7" fmla="*/ 2 w 50007"/>
                  <a:gd name="connsiteY7" fmla="*/ 116680 h 121443"/>
                  <a:gd name="connsiteX0" fmla="*/ 7146 w 50007"/>
                  <a:gd name="connsiteY0" fmla="*/ 111917 h 121443"/>
                  <a:gd name="connsiteX1" fmla="*/ 0 w 50007"/>
                  <a:gd name="connsiteY1" fmla="*/ 85725 h 121443"/>
                  <a:gd name="connsiteX2" fmla="*/ 26196 w 50007"/>
                  <a:gd name="connsiteY2" fmla="*/ 64293 h 121443"/>
                  <a:gd name="connsiteX3" fmla="*/ 21432 w 50007"/>
                  <a:gd name="connsiteY3" fmla="*/ 0 h 121443"/>
                  <a:gd name="connsiteX4" fmla="*/ 50007 w 50007"/>
                  <a:gd name="connsiteY4" fmla="*/ 54767 h 121443"/>
                  <a:gd name="connsiteX5" fmla="*/ 38102 w 50007"/>
                  <a:gd name="connsiteY5" fmla="*/ 100012 h 121443"/>
                  <a:gd name="connsiteX6" fmla="*/ 19052 w 50007"/>
                  <a:gd name="connsiteY6" fmla="*/ 121443 h 121443"/>
                  <a:gd name="connsiteX7" fmla="*/ 7146 w 50007"/>
                  <a:gd name="connsiteY7" fmla="*/ 111917 h 121443"/>
                  <a:gd name="connsiteX0" fmla="*/ 7146 w 52131"/>
                  <a:gd name="connsiteY0" fmla="*/ 111917 h 121443"/>
                  <a:gd name="connsiteX1" fmla="*/ 0 w 52131"/>
                  <a:gd name="connsiteY1" fmla="*/ 85725 h 121443"/>
                  <a:gd name="connsiteX2" fmla="*/ 26196 w 52131"/>
                  <a:gd name="connsiteY2" fmla="*/ 64293 h 121443"/>
                  <a:gd name="connsiteX3" fmla="*/ 21432 w 52131"/>
                  <a:gd name="connsiteY3" fmla="*/ 0 h 121443"/>
                  <a:gd name="connsiteX4" fmla="*/ 50007 w 52131"/>
                  <a:gd name="connsiteY4" fmla="*/ 54767 h 121443"/>
                  <a:gd name="connsiteX5" fmla="*/ 50007 w 52131"/>
                  <a:gd name="connsiteY5" fmla="*/ 84185 h 121443"/>
                  <a:gd name="connsiteX6" fmla="*/ 38102 w 52131"/>
                  <a:gd name="connsiteY6" fmla="*/ 100012 h 121443"/>
                  <a:gd name="connsiteX7" fmla="*/ 19052 w 52131"/>
                  <a:gd name="connsiteY7" fmla="*/ 121443 h 121443"/>
                  <a:gd name="connsiteX8" fmla="*/ 7146 w 52131"/>
                  <a:gd name="connsiteY8" fmla="*/ 111917 h 121443"/>
                  <a:gd name="connsiteX0" fmla="*/ 7146 w 52131"/>
                  <a:gd name="connsiteY0" fmla="*/ 111917 h 121443"/>
                  <a:gd name="connsiteX1" fmla="*/ 0 w 52131"/>
                  <a:gd name="connsiteY1" fmla="*/ 85725 h 121443"/>
                  <a:gd name="connsiteX2" fmla="*/ 35721 w 52131"/>
                  <a:gd name="connsiteY2" fmla="*/ 54768 h 121443"/>
                  <a:gd name="connsiteX3" fmla="*/ 21432 w 52131"/>
                  <a:gd name="connsiteY3" fmla="*/ 0 h 121443"/>
                  <a:gd name="connsiteX4" fmla="*/ 50007 w 52131"/>
                  <a:gd name="connsiteY4" fmla="*/ 54767 h 121443"/>
                  <a:gd name="connsiteX5" fmla="*/ 50007 w 52131"/>
                  <a:gd name="connsiteY5" fmla="*/ 84185 h 121443"/>
                  <a:gd name="connsiteX6" fmla="*/ 38102 w 52131"/>
                  <a:gd name="connsiteY6" fmla="*/ 100012 h 121443"/>
                  <a:gd name="connsiteX7" fmla="*/ 19052 w 52131"/>
                  <a:gd name="connsiteY7" fmla="*/ 121443 h 121443"/>
                  <a:gd name="connsiteX8" fmla="*/ 7146 w 52131"/>
                  <a:gd name="connsiteY8" fmla="*/ 111917 h 121443"/>
                  <a:gd name="connsiteX0" fmla="*/ 7146 w 52131"/>
                  <a:gd name="connsiteY0" fmla="*/ 104773 h 114299"/>
                  <a:gd name="connsiteX1" fmla="*/ 0 w 52131"/>
                  <a:gd name="connsiteY1" fmla="*/ 78581 h 114299"/>
                  <a:gd name="connsiteX2" fmla="*/ 35721 w 52131"/>
                  <a:gd name="connsiteY2" fmla="*/ 47624 h 114299"/>
                  <a:gd name="connsiteX3" fmla="*/ 19051 w 52131"/>
                  <a:gd name="connsiteY3" fmla="*/ 0 h 114299"/>
                  <a:gd name="connsiteX4" fmla="*/ 50007 w 52131"/>
                  <a:gd name="connsiteY4" fmla="*/ 47623 h 114299"/>
                  <a:gd name="connsiteX5" fmla="*/ 50007 w 52131"/>
                  <a:gd name="connsiteY5" fmla="*/ 77041 h 114299"/>
                  <a:gd name="connsiteX6" fmla="*/ 38102 w 52131"/>
                  <a:gd name="connsiteY6" fmla="*/ 92868 h 114299"/>
                  <a:gd name="connsiteX7" fmla="*/ 19052 w 52131"/>
                  <a:gd name="connsiteY7" fmla="*/ 114299 h 114299"/>
                  <a:gd name="connsiteX8" fmla="*/ 7146 w 52131"/>
                  <a:gd name="connsiteY8" fmla="*/ 104773 h 114299"/>
                  <a:gd name="connsiteX0" fmla="*/ 2384 w 47369"/>
                  <a:gd name="connsiteY0" fmla="*/ 104773 h 114299"/>
                  <a:gd name="connsiteX1" fmla="*/ 0 w 47369"/>
                  <a:gd name="connsiteY1" fmla="*/ 66674 h 114299"/>
                  <a:gd name="connsiteX2" fmla="*/ 30959 w 47369"/>
                  <a:gd name="connsiteY2" fmla="*/ 47624 h 114299"/>
                  <a:gd name="connsiteX3" fmla="*/ 14289 w 47369"/>
                  <a:gd name="connsiteY3" fmla="*/ 0 h 114299"/>
                  <a:gd name="connsiteX4" fmla="*/ 45245 w 47369"/>
                  <a:gd name="connsiteY4" fmla="*/ 47623 h 114299"/>
                  <a:gd name="connsiteX5" fmla="*/ 45245 w 47369"/>
                  <a:gd name="connsiteY5" fmla="*/ 77041 h 114299"/>
                  <a:gd name="connsiteX6" fmla="*/ 33340 w 47369"/>
                  <a:gd name="connsiteY6" fmla="*/ 92868 h 114299"/>
                  <a:gd name="connsiteX7" fmla="*/ 14290 w 47369"/>
                  <a:gd name="connsiteY7" fmla="*/ 114299 h 114299"/>
                  <a:gd name="connsiteX8" fmla="*/ 2384 w 47369"/>
                  <a:gd name="connsiteY8" fmla="*/ 104773 h 114299"/>
                  <a:gd name="connsiteX0" fmla="*/ 2 w 47369"/>
                  <a:gd name="connsiteY0" fmla="*/ 95248 h 114299"/>
                  <a:gd name="connsiteX1" fmla="*/ 0 w 47369"/>
                  <a:gd name="connsiteY1" fmla="*/ 66674 h 114299"/>
                  <a:gd name="connsiteX2" fmla="*/ 30959 w 47369"/>
                  <a:gd name="connsiteY2" fmla="*/ 47624 h 114299"/>
                  <a:gd name="connsiteX3" fmla="*/ 14289 w 47369"/>
                  <a:gd name="connsiteY3" fmla="*/ 0 h 114299"/>
                  <a:gd name="connsiteX4" fmla="*/ 45245 w 47369"/>
                  <a:gd name="connsiteY4" fmla="*/ 47623 h 114299"/>
                  <a:gd name="connsiteX5" fmla="*/ 45245 w 47369"/>
                  <a:gd name="connsiteY5" fmla="*/ 77041 h 114299"/>
                  <a:gd name="connsiteX6" fmla="*/ 33340 w 47369"/>
                  <a:gd name="connsiteY6" fmla="*/ 92868 h 114299"/>
                  <a:gd name="connsiteX7" fmla="*/ 14290 w 47369"/>
                  <a:gd name="connsiteY7" fmla="*/ 114299 h 114299"/>
                  <a:gd name="connsiteX8" fmla="*/ 2 w 47369"/>
                  <a:gd name="connsiteY8" fmla="*/ 95248 h 114299"/>
                  <a:gd name="connsiteX0" fmla="*/ 2 w 47369"/>
                  <a:gd name="connsiteY0" fmla="*/ 95248 h 107156"/>
                  <a:gd name="connsiteX1" fmla="*/ 0 w 47369"/>
                  <a:gd name="connsiteY1" fmla="*/ 66674 h 107156"/>
                  <a:gd name="connsiteX2" fmla="*/ 30959 w 47369"/>
                  <a:gd name="connsiteY2" fmla="*/ 47624 h 107156"/>
                  <a:gd name="connsiteX3" fmla="*/ 14289 w 47369"/>
                  <a:gd name="connsiteY3" fmla="*/ 0 h 107156"/>
                  <a:gd name="connsiteX4" fmla="*/ 45245 w 47369"/>
                  <a:gd name="connsiteY4" fmla="*/ 47623 h 107156"/>
                  <a:gd name="connsiteX5" fmla="*/ 45245 w 47369"/>
                  <a:gd name="connsiteY5" fmla="*/ 77041 h 107156"/>
                  <a:gd name="connsiteX6" fmla="*/ 33340 w 47369"/>
                  <a:gd name="connsiteY6" fmla="*/ 92868 h 107156"/>
                  <a:gd name="connsiteX7" fmla="*/ 19053 w 47369"/>
                  <a:gd name="connsiteY7" fmla="*/ 107156 h 107156"/>
                  <a:gd name="connsiteX8" fmla="*/ 2 w 47369"/>
                  <a:gd name="connsiteY8" fmla="*/ 95248 h 107156"/>
                  <a:gd name="connsiteX0" fmla="*/ 2 w 47369"/>
                  <a:gd name="connsiteY0" fmla="*/ 95248 h 97631"/>
                  <a:gd name="connsiteX1" fmla="*/ 0 w 47369"/>
                  <a:gd name="connsiteY1" fmla="*/ 66674 h 97631"/>
                  <a:gd name="connsiteX2" fmla="*/ 30959 w 47369"/>
                  <a:gd name="connsiteY2" fmla="*/ 47624 h 97631"/>
                  <a:gd name="connsiteX3" fmla="*/ 14289 w 47369"/>
                  <a:gd name="connsiteY3" fmla="*/ 0 h 97631"/>
                  <a:gd name="connsiteX4" fmla="*/ 45245 w 47369"/>
                  <a:gd name="connsiteY4" fmla="*/ 47623 h 97631"/>
                  <a:gd name="connsiteX5" fmla="*/ 45245 w 47369"/>
                  <a:gd name="connsiteY5" fmla="*/ 77041 h 97631"/>
                  <a:gd name="connsiteX6" fmla="*/ 33340 w 47369"/>
                  <a:gd name="connsiteY6" fmla="*/ 92868 h 97631"/>
                  <a:gd name="connsiteX7" fmla="*/ 16672 w 47369"/>
                  <a:gd name="connsiteY7" fmla="*/ 97631 h 97631"/>
                  <a:gd name="connsiteX8" fmla="*/ 2 w 47369"/>
                  <a:gd name="connsiteY8" fmla="*/ 95248 h 97631"/>
                  <a:gd name="connsiteX0" fmla="*/ 2384 w 47369"/>
                  <a:gd name="connsiteY0" fmla="*/ 88104 h 97631"/>
                  <a:gd name="connsiteX1" fmla="*/ 0 w 47369"/>
                  <a:gd name="connsiteY1" fmla="*/ 66674 h 97631"/>
                  <a:gd name="connsiteX2" fmla="*/ 30959 w 47369"/>
                  <a:gd name="connsiteY2" fmla="*/ 47624 h 97631"/>
                  <a:gd name="connsiteX3" fmla="*/ 14289 w 47369"/>
                  <a:gd name="connsiteY3" fmla="*/ 0 h 97631"/>
                  <a:gd name="connsiteX4" fmla="*/ 45245 w 47369"/>
                  <a:gd name="connsiteY4" fmla="*/ 47623 h 97631"/>
                  <a:gd name="connsiteX5" fmla="*/ 45245 w 47369"/>
                  <a:gd name="connsiteY5" fmla="*/ 77041 h 97631"/>
                  <a:gd name="connsiteX6" fmla="*/ 33340 w 47369"/>
                  <a:gd name="connsiteY6" fmla="*/ 92868 h 97631"/>
                  <a:gd name="connsiteX7" fmla="*/ 16672 w 47369"/>
                  <a:gd name="connsiteY7" fmla="*/ 97631 h 97631"/>
                  <a:gd name="connsiteX8" fmla="*/ 2384 w 47369"/>
                  <a:gd name="connsiteY8" fmla="*/ 88104 h 97631"/>
                  <a:gd name="connsiteX0" fmla="*/ 1 w 44986"/>
                  <a:gd name="connsiteY0" fmla="*/ 88104 h 97631"/>
                  <a:gd name="connsiteX1" fmla="*/ 4761 w 44986"/>
                  <a:gd name="connsiteY1" fmla="*/ 69055 h 97631"/>
                  <a:gd name="connsiteX2" fmla="*/ 28576 w 44986"/>
                  <a:gd name="connsiteY2" fmla="*/ 47624 h 97631"/>
                  <a:gd name="connsiteX3" fmla="*/ 11906 w 44986"/>
                  <a:gd name="connsiteY3" fmla="*/ 0 h 97631"/>
                  <a:gd name="connsiteX4" fmla="*/ 42862 w 44986"/>
                  <a:gd name="connsiteY4" fmla="*/ 47623 h 97631"/>
                  <a:gd name="connsiteX5" fmla="*/ 42862 w 44986"/>
                  <a:gd name="connsiteY5" fmla="*/ 77041 h 97631"/>
                  <a:gd name="connsiteX6" fmla="*/ 30957 w 44986"/>
                  <a:gd name="connsiteY6" fmla="*/ 92868 h 97631"/>
                  <a:gd name="connsiteX7" fmla="*/ 14289 w 44986"/>
                  <a:gd name="connsiteY7" fmla="*/ 97631 h 97631"/>
                  <a:gd name="connsiteX8" fmla="*/ 1 w 44986"/>
                  <a:gd name="connsiteY8" fmla="*/ 88104 h 97631"/>
                  <a:gd name="connsiteX0" fmla="*/ 1 w 44986"/>
                  <a:gd name="connsiteY0" fmla="*/ 80960 h 90487"/>
                  <a:gd name="connsiteX1" fmla="*/ 4761 w 44986"/>
                  <a:gd name="connsiteY1" fmla="*/ 61911 h 90487"/>
                  <a:gd name="connsiteX2" fmla="*/ 28576 w 44986"/>
                  <a:gd name="connsiteY2" fmla="*/ 40480 h 90487"/>
                  <a:gd name="connsiteX3" fmla="*/ 4762 w 44986"/>
                  <a:gd name="connsiteY3" fmla="*/ 0 h 90487"/>
                  <a:gd name="connsiteX4" fmla="*/ 42862 w 44986"/>
                  <a:gd name="connsiteY4" fmla="*/ 40479 h 90487"/>
                  <a:gd name="connsiteX5" fmla="*/ 42862 w 44986"/>
                  <a:gd name="connsiteY5" fmla="*/ 69897 h 90487"/>
                  <a:gd name="connsiteX6" fmla="*/ 30957 w 44986"/>
                  <a:gd name="connsiteY6" fmla="*/ 85724 h 90487"/>
                  <a:gd name="connsiteX7" fmla="*/ 14289 w 44986"/>
                  <a:gd name="connsiteY7" fmla="*/ 90487 h 90487"/>
                  <a:gd name="connsiteX8" fmla="*/ 1 w 44986"/>
                  <a:gd name="connsiteY8" fmla="*/ 80960 h 90487"/>
                  <a:gd name="connsiteX0" fmla="*/ 1 w 44986"/>
                  <a:gd name="connsiteY0" fmla="*/ 69054 h 78581"/>
                  <a:gd name="connsiteX1" fmla="*/ 4761 w 44986"/>
                  <a:gd name="connsiteY1" fmla="*/ 50005 h 78581"/>
                  <a:gd name="connsiteX2" fmla="*/ 28576 w 44986"/>
                  <a:gd name="connsiteY2" fmla="*/ 28574 h 78581"/>
                  <a:gd name="connsiteX3" fmla="*/ 16669 w 44986"/>
                  <a:gd name="connsiteY3" fmla="*/ 0 h 78581"/>
                  <a:gd name="connsiteX4" fmla="*/ 42862 w 44986"/>
                  <a:gd name="connsiteY4" fmla="*/ 28573 h 78581"/>
                  <a:gd name="connsiteX5" fmla="*/ 42862 w 44986"/>
                  <a:gd name="connsiteY5" fmla="*/ 57991 h 78581"/>
                  <a:gd name="connsiteX6" fmla="*/ 30957 w 44986"/>
                  <a:gd name="connsiteY6" fmla="*/ 73818 h 78581"/>
                  <a:gd name="connsiteX7" fmla="*/ 14289 w 44986"/>
                  <a:gd name="connsiteY7" fmla="*/ 78581 h 78581"/>
                  <a:gd name="connsiteX8" fmla="*/ 1 w 44986"/>
                  <a:gd name="connsiteY8" fmla="*/ 69054 h 78581"/>
                  <a:gd name="connsiteX0" fmla="*/ 2383 w 40225"/>
                  <a:gd name="connsiteY0" fmla="*/ 66673 h 78581"/>
                  <a:gd name="connsiteX1" fmla="*/ 0 w 40225"/>
                  <a:gd name="connsiteY1" fmla="*/ 50005 h 78581"/>
                  <a:gd name="connsiteX2" fmla="*/ 23815 w 40225"/>
                  <a:gd name="connsiteY2" fmla="*/ 28574 h 78581"/>
                  <a:gd name="connsiteX3" fmla="*/ 11908 w 40225"/>
                  <a:gd name="connsiteY3" fmla="*/ 0 h 78581"/>
                  <a:gd name="connsiteX4" fmla="*/ 38101 w 40225"/>
                  <a:gd name="connsiteY4" fmla="*/ 28573 h 78581"/>
                  <a:gd name="connsiteX5" fmla="*/ 38101 w 40225"/>
                  <a:gd name="connsiteY5" fmla="*/ 57991 h 78581"/>
                  <a:gd name="connsiteX6" fmla="*/ 26196 w 40225"/>
                  <a:gd name="connsiteY6" fmla="*/ 73818 h 78581"/>
                  <a:gd name="connsiteX7" fmla="*/ 9528 w 40225"/>
                  <a:gd name="connsiteY7" fmla="*/ 78581 h 78581"/>
                  <a:gd name="connsiteX8" fmla="*/ 2383 w 40225"/>
                  <a:gd name="connsiteY8" fmla="*/ 66673 h 78581"/>
                  <a:gd name="connsiteX0" fmla="*/ 1 w 37843"/>
                  <a:gd name="connsiteY0" fmla="*/ 66673 h 78581"/>
                  <a:gd name="connsiteX1" fmla="*/ 4762 w 37843"/>
                  <a:gd name="connsiteY1" fmla="*/ 45242 h 78581"/>
                  <a:gd name="connsiteX2" fmla="*/ 21433 w 37843"/>
                  <a:gd name="connsiteY2" fmla="*/ 28574 h 78581"/>
                  <a:gd name="connsiteX3" fmla="*/ 9526 w 37843"/>
                  <a:gd name="connsiteY3" fmla="*/ 0 h 78581"/>
                  <a:gd name="connsiteX4" fmla="*/ 35719 w 37843"/>
                  <a:gd name="connsiteY4" fmla="*/ 28573 h 78581"/>
                  <a:gd name="connsiteX5" fmla="*/ 35719 w 37843"/>
                  <a:gd name="connsiteY5" fmla="*/ 57991 h 78581"/>
                  <a:gd name="connsiteX6" fmla="*/ 23814 w 37843"/>
                  <a:gd name="connsiteY6" fmla="*/ 73818 h 78581"/>
                  <a:gd name="connsiteX7" fmla="*/ 7146 w 37843"/>
                  <a:gd name="connsiteY7" fmla="*/ 78581 h 78581"/>
                  <a:gd name="connsiteX8" fmla="*/ 1 w 37843"/>
                  <a:gd name="connsiteY8" fmla="*/ 66673 h 7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843" h="78581">
                    <a:moveTo>
                      <a:pt x="1" y="66673"/>
                    </a:moveTo>
                    <a:cubicBezTo>
                      <a:pt x="0" y="56355"/>
                      <a:pt x="4763" y="55560"/>
                      <a:pt x="4762" y="45242"/>
                    </a:cubicBezTo>
                    <a:cubicBezTo>
                      <a:pt x="19844" y="34129"/>
                      <a:pt x="-793" y="39687"/>
                      <a:pt x="21433" y="28574"/>
                    </a:cubicBezTo>
                    <a:cubicBezTo>
                      <a:pt x="21433" y="8730"/>
                      <a:pt x="9526" y="19844"/>
                      <a:pt x="9526" y="0"/>
                    </a:cubicBezTo>
                    <a:lnTo>
                      <a:pt x="35719" y="28573"/>
                    </a:lnTo>
                    <a:cubicBezTo>
                      <a:pt x="39291" y="42604"/>
                      <a:pt x="37703" y="50450"/>
                      <a:pt x="35719" y="57991"/>
                    </a:cubicBezTo>
                    <a:cubicBezTo>
                      <a:pt x="33735" y="65532"/>
                      <a:pt x="27783" y="67608"/>
                      <a:pt x="23814" y="73818"/>
                    </a:cubicBezTo>
                    <a:cubicBezTo>
                      <a:pt x="21433" y="78580"/>
                      <a:pt x="9527" y="73819"/>
                      <a:pt x="7146" y="78581"/>
                    </a:cubicBezTo>
                    <a:lnTo>
                      <a:pt x="1" y="66673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white"/>
                  </a:solidFill>
                </a:endParaRPr>
              </a:p>
            </p:txBody>
          </p:sp>
          <p:sp>
            <p:nvSpPr>
              <p:cNvPr id="182" name="Freeform 181"/>
              <p:cNvSpPr/>
              <p:nvPr/>
            </p:nvSpPr>
            <p:spPr>
              <a:xfrm>
                <a:off x="4518326" y="2416719"/>
                <a:ext cx="37843" cy="78581"/>
              </a:xfrm>
              <a:custGeom>
                <a:avLst/>
                <a:gdLst>
                  <a:gd name="connsiteX0" fmla="*/ 0 w 95250"/>
                  <a:gd name="connsiteY0" fmla="*/ 142875 h 152400"/>
                  <a:gd name="connsiteX1" fmla="*/ 14287 w 95250"/>
                  <a:gd name="connsiteY1" fmla="*/ 88107 h 152400"/>
                  <a:gd name="connsiteX2" fmla="*/ 61912 w 95250"/>
                  <a:gd name="connsiteY2" fmla="*/ 54769 h 152400"/>
                  <a:gd name="connsiteX3" fmla="*/ 80962 w 95250"/>
                  <a:gd name="connsiteY3" fmla="*/ 30957 h 152400"/>
                  <a:gd name="connsiteX4" fmla="*/ 66675 w 95250"/>
                  <a:gd name="connsiteY4" fmla="*/ 0 h 152400"/>
                  <a:gd name="connsiteX5" fmla="*/ 95250 w 95250"/>
                  <a:gd name="connsiteY5" fmla="*/ 35719 h 152400"/>
                  <a:gd name="connsiteX6" fmla="*/ 80962 w 95250"/>
                  <a:gd name="connsiteY6" fmla="*/ 64294 h 152400"/>
                  <a:gd name="connsiteX7" fmla="*/ 54768 w 95250"/>
                  <a:gd name="connsiteY7" fmla="*/ 85725 h 152400"/>
                  <a:gd name="connsiteX8" fmla="*/ 66675 w 95250"/>
                  <a:gd name="connsiteY8" fmla="*/ 119063 h 152400"/>
                  <a:gd name="connsiteX9" fmla="*/ 52387 w 95250"/>
                  <a:gd name="connsiteY9" fmla="*/ 152400 h 152400"/>
                  <a:gd name="connsiteX10" fmla="*/ 0 w 95250"/>
                  <a:gd name="connsiteY10" fmla="*/ 142875 h 152400"/>
                  <a:gd name="connsiteX0" fmla="*/ 0 w 95250"/>
                  <a:gd name="connsiteY0" fmla="*/ 142875 h 169069"/>
                  <a:gd name="connsiteX1" fmla="*/ 14287 w 95250"/>
                  <a:gd name="connsiteY1" fmla="*/ 88107 h 169069"/>
                  <a:gd name="connsiteX2" fmla="*/ 61912 w 95250"/>
                  <a:gd name="connsiteY2" fmla="*/ 54769 h 169069"/>
                  <a:gd name="connsiteX3" fmla="*/ 80962 w 95250"/>
                  <a:gd name="connsiteY3" fmla="*/ 30957 h 169069"/>
                  <a:gd name="connsiteX4" fmla="*/ 66675 w 95250"/>
                  <a:gd name="connsiteY4" fmla="*/ 0 h 169069"/>
                  <a:gd name="connsiteX5" fmla="*/ 95250 w 95250"/>
                  <a:gd name="connsiteY5" fmla="*/ 35719 h 169069"/>
                  <a:gd name="connsiteX6" fmla="*/ 80962 w 95250"/>
                  <a:gd name="connsiteY6" fmla="*/ 64294 h 169069"/>
                  <a:gd name="connsiteX7" fmla="*/ 54768 w 95250"/>
                  <a:gd name="connsiteY7" fmla="*/ 85725 h 169069"/>
                  <a:gd name="connsiteX8" fmla="*/ 66675 w 95250"/>
                  <a:gd name="connsiteY8" fmla="*/ 119063 h 169069"/>
                  <a:gd name="connsiteX9" fmla="*/ 40481 w 95250"/>
                  <a:gd name="connsiteY9" fmla="*/ 169069 h 169069"/>
                  <a:gd name="connsiteX10" fmla="*/ 52387 w 95250"/>
                  <a:gd name="connsiteY10" fmla="*/ 152400 h 169069"/>
                  <a:gd name="connsiteX11" fmla="*/ 0 w 95250"/>
                  <a:gd name="connsiteY11" fmla="*/ 142875 h 169069"/>
                  <a:gd name="connsiteX0" fmla="*/ 0 w 95250"/>
                  <a:gd name="connsiteY0" fmla="*/ 166688 h 169069"/>
                  <a:gd name="connsiteX1" fmla="*/ 14287 w 95250"/>
                  <a:gd name="connsiteY1" fmla="*/ 88107 h 169069"/>
                  <a:gd name="connsiteX2" fmla="*/ 61912 w 95250"/>
                  <a:gd name="connsiteY2" fmla="*/ 54769 h 169069"/>
                  <a:gd name="connsiteX3" fmla="*/ 80962 w 95250"/>
                  <a:gd name="connsiteY3" fmla="*/ 30957 h 169069"/>
                  <a:gd name="connsiteX4" fmla="*/ 66675 w 95250"/>
                  <a:gd name="connsiteY4" fmla="*/ 0 h 169069"/>
                  <a:gd name="connsiteX5" fmla="*/ 95250 w 95250"/>
                  <a:gd name="connsiteY5" fmla="*/ 35719 h 169069"/>
                  <a:gd name="connsiteX6" fmla="*/ 80962 w 95250"/>
                  <a:gd name="connsiteY6" fmla="*/ 64294 h 169069"/>
                  <a:gd name="connsiteX7" fmla="*/ 54768 w 95250"/>
                  <a:gd name="connsiteY7" fmla="*/ 85725 h 169069"/>
                  <a:gd name="connsiteX8" fmla="*/ 66675 w 95250"/>
                  <a:gd name="connsiteY8" fmla="*/ 119063 h 169069"/>
                  <a:gd name="connsiteX9" fmla="*/ 40481 w 95250"/>
                  <a:gd name="connsiteY9" fmla="*/ 169069 h 169069"/>
                  <a:gd name="connsiteX10" fmla="*/ 52387 w 95250"/>
                  <a:gd name="connsiteY10" fmla="*/ 152400 h 169069"/>
                  <a:gd name="connsiteX11" fmla="*/ 0 w 95250"/>
                  <a:gd name="connsiteY11" fmla="*/ 166688 h 169069"/>
                  <a:gd name="connsiteX0" fmla="*/ 0 w 95250"/>
                  <a:gd name="connsiteY0" fmla="*/ 166688 h 169069"/>
                  <a:gd name="connsiteX1" fmla="*/ 14287 w 95250"/>
                  <a:gd name="connsiteY1" fmla="*/ 88107 h 169069"/>
                  <a:gd name="connsiteX2" fmla="*/ 61912 w 95250"/>
                  <a:gd name="connsiteY2" fmla="*/ 54769 h 169069"/>
                  <a:gd name="connsiteX3" fmla="*/ 80962 w 95250"/>
                  <a:gd name="connsiteY3" fmla="*/ 30957 h 169069"/>
                  <a:gd name="connsiteX4" fmla="*/ 66675 w 95250"/>
                  <a:gd name="connsiteY4" fmla="*/ 0 h 169069"/>
                  <a:gd name="connsiteX5" fmla="*/ 95250 w 95250"/>
                  <a:gd name="connsiteY5" fmla="*/ 35719 h 169069"/>
                  <a:gd name="connsiteX6" fmla="*/ 80962 w 95250"/>
                  <a:gd name="connsiteY6" fmla="*/ 64294 h 169069"/>
                  <a:gd name="connsiteX7" fmla="*/ 54768 w 95250"/>
                  <a:gd name="connsiteY7" fmla="*/ 85725 h 169069"/>
                  <a:gd name="connsiteX8" fmla="*/ 66675 w 95250"/>
                  <a:gd name="connsiteY8" fmla="*/ 119063 h 169069"/>
                  <a:gd name="connsiteX9" fmla="*/ 40481 w 95250"/>
                  <a:gd name="connsiteY9" fmla="*/ 169069 h 169069"/>
                  <a:gd name="connsiteX10" fmla="*/ 0 w 95250"/>
                  <a:gd name="connsiteY10" fmla="*/ 166688 h 169069"/>
                  <a:gd name="connsiteX0" fmla="*/ 7145 w 102395"/>
                  <a:gd name="connsiteY0" fmla="*/ 166688 h 169069"/>
                  <a:gd name="connsiteX1" fmla="*/ 0 w 102395"/>
                  <a:gd name="connsiteY1" fmla="*/ 135732 h 169069"/>
                  <a:gd name="connsiteX2" fmla="*/ 69057 w 102395"/>
                  <a:gd name="connsiteY2" fmla="*/ 54769 h 169069"/>
                  <a:gd name="connsiteX3" fmla="*/ 88107 w 102395"/>
                  <a:gd name="connsiteY3" fmla="*/ 30957 h 169069"/>
                  <a:gd name="connsiteX4" fmla="*/ 73820 w 102395"/>
                  <a:gd name="connsiteY4" fmla="*/ 0 h 169069"/>
                  <a:gd name="connsiteX5" fmla="*/ 102395 w 102395"/>
                  <a:gd name="connsiteY5" fmla="*/ 35719 h 169069"/>
                  <a:gd name="connsiteX6" fmla="*/ 88107 w 102395"/>
                  <a:gd name="connsiteY6" fmla="*/ 64294 h 169069"/>
                  <a:gd name="connsiteX7" fmla="*/ 61913 w 102395"/>
                  <a:gd name="connsiteY7" fmla="*/ 85725 h 169069"/>
                  <a:gd name="connsiteX8" fmla="*/ 73820 w 102395"/>
                  <a:gd name="connsiteY8" fmla="*/ 119063 h 169069"/>
                  <a:gd name="connsiteX9" fmla="*/ 47626 w 102395"/>
                  <a:gd name="connsiteY9" fmla="*/ 169069 h 169069"/>
                  <a:gd name="connsiteX10" fmla="*/ 7145 w 102395"/>
                  <a:gd name="connsiteY10" fmla="*/ 166688 h 169069"/>
                  <a:gd name="connsiteX0" fmla="*/ 7145 w 102395"/>
                  <a:gd name="connsiteY0" fmla="*/ 135731 h 138112"/>
                  <a:gd name="connsiteX1" fmla="*/ 0 w 102395"/>
                  <a:gd name="connsiteY1" fmla="*/ 104775 h 138112"/>
                  <a:gd name="connsiteX2" fmla="*/ 69057 w 102395"/>
                  <a:gd name="connsiteY2" fmla="*/ 23812 h 138112"/>
                  <a:gd name="connsiteX3" fmla="*/ 88107 w 102395"/>
                  <a:gd name="connsiteY3" fmla="*/ 0 h 138112"/>
                  <a:gd name="connsiteX4" fmla="*/ 102395 w 102395"/>
                  <a:gd name="connsiteY4" fmla="*/ 4762 h 138112"/>
                  <a:gd name="connsiteX5" fmla="*/ 88107 w 102395"/>
                  <a:gd name="connsiteY5" fmla="*/ 33337 h 138112"/>
                  <a:gd name="connsiteX6" fmla="*/ 61913 w 102395"/>
                  <a:gd name="connsiteY6" fmla="*/ 54768 h 138112"/>
                  <a:gd name="connsiteX7" fmla="*/ 73820 w 102395"/>
                  <a:gd name="connsiteY7" fmla="*/ 88106 h 138112"/>
                  <a:gd name="connsiteX8" fmla="*/ 47626 w 102395"/>
                  <a:gd name="connsiteY8" fmla="*/ 138112 h 138112"/>
                  <a:gd name="connsiteX9" fmla="*/ 7145 w 102395"/>
                  <a:gd name="connsiteY9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88107 w 88107"/>
                  <a:gd name="connsiteY4" fmla="*/ 33337 h 138112"/>
                  <a:gd name="connsiteX5" fmla="*/ 61913 w 88107"/>
                  <a:gd name="connsiteY5" fmla="*/ 54768 h 138112"/>
                  <a:gd name="connsiteX6" fmla="*/ 73820 w 88107"/>
                  <a:gd name="connsiteY6" fmla="*/ 88106 h 138112"/>
                  <a:gd name="connsiteX7" fmla="*/ 47626 w 88107"/>
                  <a:gd name="connsiteY7" fmla="*/ 138112 h 138112"/>
                  <a:gd name="connsiteX8" fmla="*/ 7145 w 88107"/>
                  <a:gd name="connsiteY8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61913 w 88107"/>
                  <a:gd name="connsiteY4" fmla="*/ 54768 h 138112"/>
                  <a:gd name="connsiteX5" fmla="*/ 73820 w 88107"/>
                  <a:gd name="connsiteY5" fmla="*/ 88106 h 138112"/>
                  <a:gd name="connsiteX6" fmla="*/ 47626 w 88107"/>
                  <a:gd name="connsiteY6" fmla="*/ 138112 h 138112"/>
                  <a:gd name="connsiteX7" fmla="*/ 7145 w 88107"/>
                  <a:gd name="connsiteY7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61913 w 88107"/>
                  <a:gd name="connsiteY4" fmla="*/ 54768 h 138112"/>
                  <a:gd name="connsiteX5" fmla="*/ 66676 w 88107"/>
                  <a:gd name="connsiteY5" fmla="*/ 116681 h 138112"/>
                  <a:gd name="connsiteX6" fmla="*/ 47626 w 88107"/>
                  <a:gd name="connsiteY6" fmla="*/ 138112 h 138112"/>
                  <a:gd name="connsiteX7" fmla="*/ 7145 w 88107"/>
                  <a:gd name="connsiteY7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69056 w 88107"/>
                  <a:gd name="connsiteY4" fmla="*/ 57149 h 138112"/>
                  <a:gd name="connsiteX5" fmla="*/ 66676 w 88107"/>
                  <a:gd name="connsiteY5" fmla="*/ 116681 h 138112"/>
                  <a:gd name="connsiteX6" fmla="*/ 47626 w 88107"/>
                  <a:gd name="connsiteY6" fmla="*/ 138112 h 138112"/>
                  <a:gd name="connsiteX7" fmla="*/ 7145 w 88107"/>
                  <a:gd name="connsiteY7" fmla="*/ 135731 h 138112"/>
                  <a:gd name="connsiteX0" fmla="*/ 7145 w 73819"/>
                  <a:gd name="connsiteY0" fmla="*/ 147637 h 150018"/>
                  <a:gd name="connsiteX1" fmla="*/ 0 w 73819"/>
                  <a:gd name="connsiteY1" fmla="*/ 116681 h 150018"/>
                  <a:gd name="connsiteX2" fmla="*/ 69057 w 73819"/>
                  <a:gd name="connsiteY2" fmla="*/ 35718 h 150018"/>
                  <a:gd name="connsiteX3" fmla="*/ 73819 w 73819"/>
                  <a:gd name="connsiteY3" fmla="*/ 0 h 150018"/>
                  <a:gd name="connsiteX4" fmla="*/ 69056 w 73819"/>
                  <a:gd name="connsiteY4" fmla="*/ 69055 h 150018"/>
                  <a:gd name="connsiteX5" fmla="*/ 66676 w 73819"/>
                  <a:gd name="connsiteY5" fmla="*/ 128587 h 150018"/>
                  <a:gd name="connsiteX6" fmla="*/ 47626 w 73819"/>
                  <a:gd name="connsiteY6" fmla="*/ 150018 h 150018"/>
                  <a:gd name="connsiteX7" fmla="*/ 7145 w 73819"/>
                  <a:gd name="connsiteY7" fmla="*/ 147637 h 150018"/>
                  <a:gd name="connsiteX0" fmla="*/ 7145 w 73819"/>
                  <a:gd name="connsiteY0" fmla="*/ 147637 h 150018"/>
                  <a:gd name="connsiteX1" fmla="*/ 0 w 73819"/>
                  <a:gd name="connsiteY1" fmla="*/ 116681 h 150018"/>
                  <a:gd name="connsiteX2" fmla="*/ 54770 w 73819"/>
                  <a:gd name="connsiteY2" fmla="*/ 69056 h 150018"/>
                  <a:gd name="connsiteX3" fmla="*/ 73819 w 73819"/>
                  <a:gd name="connsiteY3" fmla="*/ 0 h 150018"/>
                  <a:gd name="connsiteX4" fmla="*/ 69056 w 73819"/>
                  <a:gd name="connsiteY4" fmla="*/ 69055 h 150018"/>
                  <a:gd name="connsiteX5" fmla="*/ 66676 w 73819"/>
                  <a:gd name="connsiteY5" fmla="*/ 128587 h 150018"/>
                  <a:gd name="connsiteX6" fmla="*/ 47626 w 73819"/>
                  <a:gd name="connsiteY6" fmla="*/ 150018 h 150018"/>
                  <a:gd name="connsiteX7" fmla="*/ 7145 w 73819"/>
                  <a:gd name="connsiteY7" fmla="*/ 147637 h 150018"/>
                  <a:gd name="connsiteX0" fmla="*/ 7145 w 69056"/>
                  <a:gd name="connsiteY0" fmla="*/ 138112 h 140493"/>
                  <a:gd name="connsiteX1" fmla="*/ 0 w 69056"/>
                  <a:gd name="connsiteY1" fmla="*/ 107156 h 140493"/>
                  <a:gd name="connsiteX2" fmla="*/ 54770 w 69056"/>
                  <a:gd name="connsiteY2" fmla="*/ 59531 h 140493"/>
                  <a:gd name="connsiteX3" fmla="*/ 54769 w 69056"/>
                  <a:gd name="connsiteY3" fmla="*/ 0 h 140493"/>
                  <a:gd name="connsiteX4" fmla="*/ 69056 w 69056"/>
                  <a:gd name="connsiteY4" fmla="*/ 59530 h 140493"/>
                  <a:gd name="connsiteX5" fmla="*/ 66676 w 69056"/>
                  <a:gd name="connsiteY5" fmla="*/ 119062 h 140493"/>
                  <a:gd name="connsiteX6" fmla="*/ 47626 w 69056"/>
                  <a:gd name="connsiteY6" fmla="*/ 140493 h 140493"/>
                  <a:gd name="connsiteX7" fmla="*/ 7145 w 69056"/>
                  <a:gd name="connsiteY7" fmla="*/ 138112 h 140493"/>
                  <a:gd name="connsiteX0" fmla="*/ 7145 w 69056"/>
                  <a:gd name="connsiteY0" fmla="*/ 138112 h 140493"/>
                  <a:gd name="connsiteX1" fmla="*/ 0 w 69056"/>
                  <a:gd name="connsiteY1" fmla="*/ 107156 h 140493"/>
                  <a:gd name="connsiteX2" fmla="*/ 45245 w 69056"/>
                  <a:gd name="connsiteY2" fmla="*/ 73818 h 140493"/>
                  <a:gd name="connsiteX3" fmla="*/ 54769 w 69056"/>
                  <a:gd name="connsiteY3" fmla="*/ 0 h 140493"/>
                  <a:gd name="connsiteX4" fmla="*/ 69056 w 69056"/>
                  <a:gd name="connsiteY4" fmla="*/ 59530 h 140493"/>
                  <a:gd name="connsiteX5" fmla="*/ 66676 w 69056"/>
                  <a:gd name="connsiteY5" fmla="*/ 119062 h 140493"/>
                  <a:gd name="connsiteX6" fmla="*/ 47626 w 69056"/>
                  <a:gd name="connsiteY6" fmla="*/ 140493 h 140493"/>
                  <a:gd name="connsiteX7" fmla="*/ 7145 w 69056"/>
                  <a:gd name="connsiteY7" fmla="*/ 138112 h 140493"/>
                  <a:gd name="connsiteX0" fmla="*/ 7145 w 69056"/>
                  <a:gd name="connsiteY0" fmla="*/ 138112 h 140493"/>
                  <a:gd name="connsiteX1" fmla="*/ 0 w 69056"/>
                  <a:gd name="connsiteY1" fmla="*/ 107156 h 140493"/>
                  <a:gd name="connsiteX2" fmla="*/ 45245 w 69056"/>
                  <a:gd name="connsiteY2" fmla="*/ 73818 h 140493"/>
                  <a:gd name="connsiteX3" fmla="*/ 54769 w 69056"/>
                  <a:gd name="connsiteY3" fmla="*/ 0 h 140493"/>
                  <a:gd name="connsiteX4" fmla="*/ 69056 w 69056"/>
                  <a:gd name="connsiteY4" fmla="*/ 59530 h 140493"/>
                  <a:gd name="connsiteX5" fmla="*/ 66676 w 69056"/>
                  <a:gd name="connsiteY5" fmla="*/ 119062 h 140493"/>
                  <a:gd name="connsiteX6" fmla="*/ 47626 w 69056"/>
                  <a:gd name="connsiteY6" fmla="*/ 140493 h 140493"/>
                  <a:gd name="connsiteX7" fmla="*/ 7145 w 69056"/>
                  <a:gd name="connsiteY7" fmla="*/ 138112 h 140493"/>
                  <a:gd name="connsiteX0" fmla="*/ 7145 w 66726"/>
                  <a:gd name="connsiteY0" fmla="*/ 138112 h 140493"/>
                  <a:gd name="connsiteX1" fmla="*/ 0 w 66726"/>
                  <a:gd name="connsiteY1" fmla="*/ 107156 h 140493"/>
                  <a:gd name="connsiteX2" fmla="*/ 45245 w 66726"/>
                  <a:gd name="connsiteY2" fmla="*/ 73818 h 140493"/>
                  <a:gd name="connsiteX3" fmla="*/ 54769 w 66726"/>
                  <a:gd name="connsiteY3" fmla="*/ 0 h 140493"/>
                  <a:gd name="connsiteX4" fmla="*/ 59531 w 66726"/>
                  <a:gd name="connsiteY4" fmla="*/ 71436 h 140493"/>
                  <a:gd name="connsiteX5" fmla="*/ 66676 w 66726"/>
                  <a:gd name="connsiteY5" fmla="*/ 119062 h 140493"/>
                  <a:gd name="connsiteX6" fmla="*/ 47626 w 66726"/>
                  <a:gd name="connsiteY6" fmla="*/ 140493 h 140493"/>
                  <a:gd name="connsiteX7" fmla="*/ 7145 w 66726"/>
                  <a:gd name="connsiteY7" fmla="*/ 138112 h 140493"/>
                  <a:gd name="connsiteX0" fmla="*/ 7145 w 66726"/>
                  <a:gd name="connsiteY0" fmla="*/ 119062 h 121443"/>
                  <a:gd name="connsiteX1" fmla="*/ 0 w 66726"/>
                  <a:gd name="connsiteY1" fmla="*/ 88106 h 121443"/>
                  <a:gd name="connsiteX2" fmla="*/ 45245 w 66726"/>
                  <a:gd name="connsiteY2" fmla="*/ 54768 h 121443"/>
                  <a:gd name="connsiteX3" fmla="*/ 50006 w 66726"/>
                  <a:gd name="connsiteY3" fmla="*/ 0 h 121443"/>
                  <a:gd name="connsiteX4" fmla="*/ 59531 w 66726"/>
                  <a:gd name="connsiteY4" fmla="*/ 52386 h 121443"/>
                  <a:gd name="connsiteX5" fmla="*/ 66676 w 66726"/>
                  <a:gd name="connsiteY5" fmla="*/ 100012 h 121443"/>
                  <a:gd name="connsiteX6" fmla="*/ 47626 w 66726"/>
                  <a:gd name="connsiteY6" fmla="*/ 121443 h 121443"/>
                  <a:gd name="connsiteX7" fmla="*/ 7145 w 66726"/>
                  <a:gd name="connsiteY7" fmla="*/ 119062 h 121443"/>
                  <a:gd name="connsiteX0" fmla="*/ 28576 w 66726"/>
                  <a:gd name="connsiteY0" fmla="*/ 116680 h 121443"/>
                  <a:gd name="connsiteX1" fmla="*/ 0 w 66726"/>
                  <a:gd name="connsiteY1" fmla="*/ 88106 h 121443"/>
                  <a:gd name="connsiteX2" fmla="*/ 45245 w 66726"/>
                  <a:gd name="connsiteY2" fmla="*/ 54768 h 121443"/>
                  <a:gd name="connsiteX3" fmla="*/ 50006 w 66726"/>
                  <a:gd name="connsiteY3" fmla="*/ 0 h 121443"/>
                  <a:gd name="connsiteX4" fmla="*/ 59531 w 66726"/>
                  <a:gd name="connsiteY4" fmla="*/ 52386 h 121443"/>
                  <a:gd name="connsiteX5" fmla="*/ 66676 w 66726"/>
                  <a:gd name="connsiteY5" fmla="*/ 100012 h 121443"/>
                  <a:gd name="connsiteX6" fmla="*/ 47626 w 66726"/>
                  <a:gd name="connsiteY6" fmla="*/ 121443 h 121443"/>
                  <a:gd name="connsiteX7" fmla="*/ 28576 w 66726"/>
                  <a:gd name="connsiteY7" fmla="*/ 116680 h 121443"/>
                  <a:gd name="connsiteX0" fmla="*/ 7145 w 45295"/>
                  <a:gd name="connsiteY0" fmla="*/ 116680 h 121443"/>
                  <a:gd name="connsiteX1" fmla="*/ 0 w 45295"/>
                  <a:gd name="connsiteY1" fmla="*/ 85725 h 121443"/>
                  <a:gd name="connsiteX2" fmla="*/ 23814 w 45295"/>
                  <a:gd name="connsiteY2" fmla="*/ 54768 h 121443"/>
                  <a:gd name="connsiteX3" fmla="*/ 28575 w 45295"/>
                  <a:gd name="connsiteY3" fmla="*/ 0 h 121443"/>
                  <a:gd name="connsiteX4" fmla="*/ 38100 w 45295"/>
                  <a:gd name="connsiteY4" fmla="*/ 52386 h 121443"/>
                  <a:gd name="connsiteX5" fmla="*/ 45245 w 45295"/>
                  <a:gd name="connsiteY5" fmla="*/ 100012 h 121443"/>
                  <a:gd name="connsiteX6" fmla="*/ 26195 w 45295"/>
                  <a:gd name="connsiteY6" fmla="*/ 121443 h 121443"/>
                  <a:gd name="connsiteX7" fmla="*/ 7145 w 45295"/>
                  <a:gd name="connsiteY7" fmla="*/ 116680 h 121443"/>
                  <a:gd name="connsiteX0" fmla="*/ 7145 w 57150"/>
                  <a:gd name="connsiteY0" fmla="*/ 116680 h 121443"/>
                  <a:gd name="connsiteX1" fmla="*/ 0 w 57150"/>
                  <a:gd name="connsiteY1" fmla="*/ 85725 h 121443"/>
                  <a:gd name="connsiteX2" fmla="*/ 23814 w 57150"/>
                  <a:gd name="connsiteY2" fmla="*/ 54768 h 121443"/>
                  <a:gd name="connsiteX3" fmla="*/ 28575 w 57150"/>
                  <a:gd name="connsiteY3" fmla="*/ 0 h 121443"/>
                  <a:gd name="connsiteX4" fmla="*/ 57150 w 57150"/>
                  <a:gd name="connsiteY4" fmla="*/ 54767 h 121443"/>
                  <a:gd name="connsiteX5" fmla="*/ 45245 w 57150"/>
                  <a:gd name="connsiteY5" fmla="*/ 100012 h 121443"/>
                  <a:gd name="connsiteX6" fmla="*/ 26195 w 57150"/>
                  <a:gd name="connsiteY6" fmla="*/ 121443 h 121443"/>
                  <a:gd name="connsiteX7" fmla="*/ 7145 w 57150"/>
                  <a:gd name="connsiteY7" fmla="*/ 116680 h 121443"/>
                  <a:gd name="connsiteX0" fmla="*/ 7145 w 57150"/>
                  <a:gd name="connsiteY0" fmla="*/ 116680 h 121443"/>
                  <a:gd name="connsiteX1" fmla="*/ 0 w 57150"/>
                  <a:gd name="connsiteY1" fmla="*/ 85725 h 121443"/>
                  <a:gd name="connsiteX2" fmla="*/ 40483 w 57150"/>
                  <a:gd name="connsiteY2" fmla="*/ 61912 h 121443"/>
                  <a:gd name="connsiteX3" fmla="*/ 28575 w 57150"/>
                  <a:gd name="connsiteY3" fmla="*/ 0 h 121443"/>
                  <a:gd name="connsiteX4" fmla="*/ 57150 w 57150"/>
                  <a:gd name="connsiteY4" fmla="*/ 54767 h 121443"/>
                  <a:gd name="connsiteX5" fmla="*/ 45245 w 57150"/>
                  <a:gd name="connsiteY5" fmla="*/ 100012 h 121443"/>
                  <a:gd name="connsiteX6" fmla="*/ 26195 w 57150"/>
                  <a:gd name="connsiteY6" fmla="*/ 121443 h 121443"/>
                  <a:gd name="connsiteX7" fmla="*/ 7145 w 57150"/>
                  <a:gd name="connsiteY7" fmla="*/ 116680 h 121443"/>
                  <a:gd name="connsiteX0" fmla="*/ 7145 w 57150"/>
                  <a:gd name="connsiteY0" fmla="*/ 116680 h 121443"/>
                  <a:gd name="connsiteX1" fmla="*/ 0 w 57150"/>
                  <a:gd name="connsiteY1" fmla="*/ 85725 h 121443"/>
                  <a:gd name="connsiteX2" fmla="*/ 33339 w 57150"/>
                  <a:gd name="connsiteY2" fmla="*/ 64293 h 121443"/>
                  <a:gd name="connsiteX3" fmla="*/ 28575 w 57150"/>
                  <a:gd name="connsiteY3" fmla="*/ 0 h 121443"/>
                  <a:gd name="connsiteX4" fmla="*/ 57150 w 57150"/>
                  <a:gd name="connsiteY4" fmla="*/ 54767 h 121443"/>
                  <a:gd name="connsiteX5" fmla="*/ 45245 w 57150"/>
                  <a:gd name="connsiteY5" fmla="*/ 100012 h 121443"/>
                  <a:gd name="connsiteX6" fmla="*/ 26195 w 57150"/>
                  <a:gd name="connsiteY6" fmla="*/ 121443 h 121443"/>
                  <a:gd name="connsiteX7" fmla="*/ 7145 w 57150"/>
                  <a:gd name="connsiteY7" fmla="*/ 116680 h 121443"/>
                  <a:gd name="connsiteX0" fmla="*/ 2 w 50007"/>
                  <a:gd name="connsiteY0" fmla="*/ 116680 h 121443"/>
                  <a:gd name="connsiteX1" fmla="*/ 0 w 50007"/>
                  <a:gd name="connsiteY1" fmla="*/ 85725 h 121443"/>
                  <a:gd name="connsiteX2" fmla="*/ 26196 w 50007"/>
                  <a:gd name="connsiteY2" fmla="*/ 64293 h 121443"/>
                  <a:gd name="connsiteX3" fmla="*/ 21432 w 50007"/>
                  <a:gd name="connsiteY3" fmla="*/ 0 h 121443"/>
                  <a:gd name="connsiteX4" fmla="*/ 50007 w 50007"/>
                  <a:gd name="connsiteY4" fmla="*/ 54767 h 121443"/>
                  <a:gd name="connsiteX5" fmla="*/ 38102 w 50007"/>
                  <a:gd name="connsiteY5" fmla="*/ 100012 h 121443"/>
                  <a:gd name="connsiteX6" fmla="*/ 19052 w 50007"/>
                  <a:gd name="connsiteY6" fmla="*/ 121443 h 121443"/>
                  <a:gd name="connsiteX7" fmla="*/ 2 w 50007"/>
                  <a:gd name="connsiteY7" fmla="*/ 116680 h 121443"/>
                  <a:gd name="connsiteX0" fmla="*/ 7146 w 50007"/>
                  <a:gd name="connsiteY0" fmla="*/ 111917 h 121443"/>
                  <a:gd name="connsiteX1" fmla="*/ 0 w 50007"/>
                  <a:gd name="connsiteY1" fmla="*/ 85725 h 121443"/>
                  <a:gd name="connsiteX2" fmla="*/ 26196 w 50007"/>
                  <a:gd name="connsiteY2" fmla="*/ 64293 h 121443"/>
                  <a:gd name="connsiteX3" fmla="*/ 21432 w 50007"/>
                  <a:gd name="connsiteY3" fmla="*/ 0 h 121443"/>
                  <a:gd name="connsiteX4" fmla="*/ 50007 w 50007"/>
                  <a:gd name="connsiteY4" fmla="*/ 54767 h 121443"/>
                  <a:gd name="connsiteX5" fmla="*/ 38102 w 50007"/>
                  <a:gd name="connsiteY5" fmla="*/ 100012 h 121443"/>
                  <a:gd name="connsiteX6" fmla="*/ 19052 w 50007"/>
                  <a:gd name="connsiteY6" fmla="*/ 121443 h 121443"/>
                  <a:gd name="connsiteX7" fmla="*/ 7146 w 50007"/>
                  <a:gd name="connsiteY7" fmla="*/ 111917 h 121443"/>
                  <a:gd name="connsiteX0" fmla="*/ 7146 w 52131"/>
                  <a:gd name="connsiteY0" fmla="*/ 111917 h 121443"/>
                  <a:gd name="connsiteX1" fmla="*/ 0 w 52131"/>
                  <a:gd name="connsiteY1" fmla="*/ 85725 h 121443"/>
                  <a:gd name="connsiteX2" fmla="*/ 26196 w 52131"/>
                  <a:gd name="connsiteY2" fmla="*/ 64293 h 121443"/>
                  <a:gd name="connsiteX3" fmla="*/ 21432 w 52131"/>
                  <a:gd name="connsiteY3" fmla="*/ 0 h 121443"/>
                  <a:gd name="connsiteX4" fmla="*/ 50007 w 52131"/>
                  <a:gd name="connsiteY4" fmla="*/ 54767 h 121443"/>
                  <a:gd name="connsiteX5" fmla="*/ 50007 w 52131"/>
                  <a:gd name="connsiteY5" fmla="*/ 84185 h 121443"/>
                  <a:gd name="connsiteX6" fmla="*/ 38102 w 52131"/>
                  <a:gd name="connsiteY6" fmla="*/ 100012 h 121443"/>
                  <a:gd name="connsiteX7" fmla="*/ 19052 w 52131"/>
                  <a:gd name="connsiteY7" fmla="*/ 121443 h 121443"/>
                  <a:gd name="connsiteX8" fmla="*/ 7146 w 52131"/>
                  <a:gd name="connsiteY8" fmla="*/ 111917 h 121443"/>
                  <a:gd name="connsiteX0" fmla="*/ 7146 w 52131"/>
                  <a:gd name="connsiteY0" fmla="*/ 111917 h 121443"/>
                  <a:gd name="connsiteX1" fmla="*/ 0 w 52131"/>
                  <a:gd name="connsiteY1" fmla="*/ 85725 h 121443"/>
                  <a:gd name="connsiteX2" fmla="*/ 35721 w 52131"/>
                  <a:gd name="connsiteY2" fmla="*/ 54768 h 121443"/>
                  <a:gd name="connsiteX3" fmla="*/ 21432 w 52131"/>
                  <a:gd name="connsiteY3" fmla="*/ 0 h 121443"/>
                  <a:gd name="connsiteX4" fmla="*/ 50007 w 52131"/>
                  <a:gd name="connsiteY4" fmla="*/ 54767 h 121443"/>
                  <a:gd name="connsiteX5" fmla="*/ 50007 w 52131"/>
                  <a:gd name="connsiteY5" fmla="*/ 84185 h 121443"/>
                  <a:gd name="connsiteX6" fmla="*/ 38102 w 52131"/>
                  <a:gd name="connsiteY6" fmla="*/ 100012 h 121443"/>
                  <a:gd name="connsiteX7" fmla="*/ 19052 w 52131"/>
                  <a:gd name="connsiteY7" fmla="*/ 121443 h 121443"/>
                  <a:gd name="connsiteX8" fmla="*/ 7146 w 52131"/>
                  <a:gd name="connsiteY8" fmla="*/ 111917 h 121443"/>
                  <a:gd name="connsiteX0" fmla="*/ 7146 w 52131"/>
                  <a:gd name="connsiteY0" fmla="*/ 104773 h 114299"/>
                  <a:gd name="connsiteX1" fmla="*/ 0 w 52131"/>
                  <a:gd name="connsiteY1" fmla="*/ 78581 h 114299"/>
                  <a:gd name="connsiteX2" fmla="*/ 35721 w 52131"/>
                  <a:gd name="connsiteY2" fmla="*/ 47624 h 114299"/>
                  <a:gd name="connsiteX3" fmla="*/ 19051 w 52131"/>
                  <a:gd name="connsiteY3" fmla="*/ 0 h 114299"/>
                  <a:gd name="connsiteX4" fmla="*/ 50007 w 52131"/>
                  <a:gd name="connsiteY4" fmla="*/ 47623 h 114299"/>
                  <a:gd name="connsiteX5" fmla="*/ 50007 w 52131"/>
                  <a:gd name="connsiteY5" fmla="*/ 77041 h 114299"/>
                  <a:gd name="connsiteX6" fmla="*/ 38102 w 52131"/>
                  <a:gd name="connsiteY6" fmla="*/ 92868 h 114299"/>
                  <a:gd name="connsiteX7" fmla="*/ 19052 w 52131"/>
                  <a:gd name="connsiteY7" fmla="*/ 114299 h 114299"/>
                  <a:gd name="connsiteX8" fmla="*/ 7146 w 52131"/>
                  <a:gd name="connsiteY8" fmla="*/ 104773 h 114299"/>
                  <a:gd name="connsiteX0" fmla="*/ 2384 w 47369"/>
                  <a:gd name="connsiteY0" fmla="*/ 104773 h 114299"/>
                  <a:gd name="connsiteX1" fmla="*/ 0 w 47369"/>
                  <a:gd name="connsiteY1" fmla="*/ 66674 h 114299"/>
                  <a:gd name="connsiteX2" fmla="*/ 30959 w 47369"/>
                  <a:gd name="connsiteY2" fmla="*/ 47624 h 114299"/>
                  <a:gd name="connsiteX3" fmla="*/ 14289 w 47369"/>
                  <a:gd name="connsiteY3" fmla="*/ 0 h 114299"/>
                  <a:gd name="connsiteX4" fmla="*/ 45245 w 47369"/>
                  <a:gd name="connsiteY4" fmla="*/ 47623 h 114299"/>
                  <a:gd name="connsiteX5" fmla="*/ 45245 w 47369"/>
                  <a:gd name="connsiteY5" fmla="*/ 77041 h 114299"/>
                  <a:gd name="connsiteX6" fmla="*/ 33340 w 47369"/>
                  <a:gd name="connsiteY6" fmla="*/ 92868 h 114299"/>
                  <a:gd name="connsiteX7" fmla="*/ 14290 w 47369"/>
                  <a:gd name="connsiteY7" fmla="*/ 114299 h 114299"/>
                  <a:gd name="connsiteX8" fmla="*/ 2384 w 47369"/>
                  <a:gd name="connsiteY8" fmla="*/ 104773 h 114299"/>
                  <a:gd name="connsiteX0" fmla="*/ 2 w 47369"/>
                  <a:gd name="connsiteY0" fmla="*/ 95248 h 114299"/>
                  <a:gd name="connsiteX1" fmla="*/ 0 w 47369"/>
                  <a:gd name="connsiteY1" fmla="*/ 66674 h 114299"/>
                  <a:gd name="connsiteX2" fmla="*/ 30959 w 47369"/>
                  <a:gd name="connsiteY2" fmla="*/ 47624 h 114299"/>
                  <a:gd name="connsiteX3" fmla="*/ 14289 w 47369"/>
                  <a:gd name="connsiteY3" fmla="*/ 0 h 114299"/>
                  <a:gd name="connsiteX4" fmla="*/ 45245 w 47369"/>
                  <a:gd name="connsiteY4" fmla="*/ 47623 h 114299"/>
                  <a:gd name="connsiteX5" fmla="*/ 45245 w 47369"/>
                  <a:gd name="connsiteY5" fmla="*/ 77041 h 114299"/>
                  <a:gd name="connsiteX6" fmla="*/ 33340 w 47369"/>
                  <a:gd name="connsiteY6" fmla="*/ 92868 h 114299"/>
                  <a:gd name="connsiteX7" fmla="*/ 14290 w 47369"/>
                  <a:gd name="connsiteY7" fmla="*/ 114299 h 114299"/>
                  <a:gd name="connsiteX8" fmla="*/ 2 w 47369"/>
                  <a:gd name="connsiteY8" fmla="*/ 95248 h 114299"/>
                  <a:gd name="connsiteX0" fmla="*/ 2 w 47369"/>
                  <a:gd name="connsiteY0" fmla="*/ 95248 h 107156"/>
                  <a:gd name="connsiteX1" fmla="*/ 0 w 47369"/>
                  <a:gd name="connsiteY1" fmla="*/ 66674 h 107156"/>
                  <a:gd name="connsiteX2" fmla="*/ 30959 w 47369"/>
                  <a:gd name="connsiteY2" fmla="*/ 47624 h 107156"/>
                  <a:gd name="connsiteX3" fmla="*/ 14289 w 47369"/>
                  <a:gd name="connsiteY3" fmla="*/ 0 h 107156"/>
                  <a:gd name="connsiteX4" fmla="*/ 45245 w 47369"/>
                  <a:gd name="connsiteY4" fmla="*/ 47623 h 107156"/>
                  <a:gd name="connsiteX5" fmla="*/ 45245 w 47369"/>
                  <a:gd name="connsiteY5" fmla="*/ 77041 h 107156"/>
                  <a:gd name="connsiteX6" fmla="*/ 33340 w 47369"/>
                  <a:gd name="connsiteY6" fmla="*/ 92868 h 107156"/>
                  <a:gd name="connsiteX7" fmla="*/ 19053 w 47369"/>
                  <a:gd name="connsiteY7" fmla="*/ 107156 h 107156"/>
                  <a:gd name="connsiteX8" fmla="*/ 2 w 47369"/>
                  <a:gd name="connsiteY8" fmla="*/ 95248 h 107156"/>
                  <a:gd name="connsiteX0" fmla="*/ 2 w 47369"/>
                  <a:gd name="connsiteY0" fmla="*/ 95248 h 97631"/>
                  <a:gd name="connsiteX1" fmla="*/ 0 w 47369"/>
                  <a:gd name="connsiteY1" fmla="*/ 66674 h 97631"/>
                  <a:gd name="connsiteX2" fmla="*/ 30959 w 47369"/>
                  <a:gd name="connsiteY2" fmla="*/ 47624 h 97631"/>
                  <a:gd name="connsiteX3" fmla="*/ 14289 w 47369"/>
                  <a:gd name="connsiteY3" fmla="*/ 0 h 97631"/>
                  <a:gd name="connsiteX4" fmla="*/ 45245 w 47369"/>
                  <a:gd name="connsiteY4" fmla="*/ 47623 h 97631"/>
                  <a:gd name="connsiteX5" fmla="*/ 45245 w 47369"/>
                  <a:gd name="connsiteY5" fmla="*/ 77041 h 97631"/>
                  <a:gd name="connsiteX6" fmla="*/ 33340 w 47369"/>
                  <a:gd name="connsiteY6" fmla="*/ 92868 h 97631"/>
                  <a:gd name="connsiteX7" fmla="*/ 16672 w 47369"/>
                  <a:gd name="connsiteY7" fmla="*/ 97631 h 97631"/>
                  <a:gd name="connsiteX8" fmla="*/ 2 w 47369"/>
                  <a:gd name="connsiteY8" fmla="*/ 95248 h 97631"/>
                  <a:gd name="connsiteX0" fmla="*/ 2384 w 47369"/>
                  <a:gd name="connsiteY0" fmla="*/ 88104 h 97631"/>
                  <a:gd name="connsiteX1" fmla="*/ 0 w 47369"/>
                  <a:gd name="connsiteY1" fmla="*/ 66674 h 97631"/>
                  <a:gd name="connsiteX2" fmla="*/ 30959 w 47369"/>
                  <a:gd name="connsiteY2" fmla="*/ 47624 h 97631"/>
                  <a:gd name="connsiteX3" fmla="*/ 14289 w 47369"/>
                  <a:gd name="connsiteY3" fmla="*/ 0 h 97631"/>
                  <a:gd name="connsiteX4" fmla="*/ 45245 w 47369"/>
                  <a:gd name="connsiteY4" fmla="*/ 47623 h 97631"/>
                  <a:gd name="connsiteX5" fmla="*/ 45245 w 47369"/>
                  <a:gd name="connsiteY5" fmla="*/ 77041 h 97631"/>
                  <a:gd name="connsiteX6" fmla="*/ 33340 w 47369"/>
                  <a:gd name="connsiteY6" fmla="*/ 92868 h 97631"/>
                  <a:gd name="connsiteX7" fmla="*/ 16672 w 47369"/>
                  <a:gd name="connsiteY7" fmla="*/ 97631 h 97631"/>
                  <a:gd name="connsiteX8" fmla="*/ 2384 w 47369"/>
                  <a:gd name="connsiteY8" fmla="*/ 88104 h 97631"/>
                  <a:gd name="connsiteX0" fmla="*/ 1 w 44986"/>
                  <a:gd name="connsiteY0" fmla="*/ 88104 h 97631"/>
                  <a:gd name="connsiteX1" fmla="*/ 4761 w 44986"/>
                  <a:gd name="connsiteY1" fmla="*/ 69055 h 97631"/>
                  <a:gd name="connsiteX2" fmla="*/ 28576 w 44986"/>
                  <a:gd name="connsiteY2" fmla="*/ 47624 h 97631"/>
                  <a:gd name="connsiteX3" fmla="*/ 11906 w 44986"/>
                  <a:gd name="connsiteY3" fmla="*/ 0 h 97631"/>
                  <a:gd name="connsiteX4" fmla="*/ 42862 w 44986"/>
                  <a:gd name="connsiteY4" fmla="*/ 47623 h 97631"/>
                  <a:gd name="connsiteX5" fmla="*/ 42862 w 44986"/>
                  <a:gd name="connsiteY5" fmla="*/ 77041 h 97631"/>
                  <a:gd name="connsiteX6" fmla="*/ 30957 w 44986"/>
                  <a:gd name="connsiteY6" fmla="*/ 92868 h 97631"/>
                  <a:gd name="connsiteX7" fmla="*/ 14289 w 44986"/>
                  <a:gd name="connsiteY7" fmla="*/ 97631 h 97631"/>
                  <a:gd name="connsiteX8" fmla="*/ 1 w 44986"/>
                  <a:gd name="connsiteY8" fmla="*/ 88104 h 97631"/>
                  <a:gd name="connsiteX0" fmla="*/ 1 w 44986"/>
                  <a:gd name="connsiteY0" fmla="*/ 80960 h 90487"/>
                  <a:gd name="connsiteX1" fmla="*/ 4761 w 44986"/>
                  <a:gd name="connsiteY1" fmla="*/ 61911 h 90487"/>
                  <a:gd name="connsiteX2" fmla="*/ 28576 w 44986"/>
                  <a:gd name="connsiteY2" fmla="*/ 40480 h 90487"/>
                  <a:gd name="connsiteX3" fmla="*/ 4762 w 44986"/>
                  <a:gd name="connsiteY3" fmla="*/ 0 h 90487"/>
                  <a:gd name="connsiteX4" fmla="*/ 42862 w 44986"/>
                  <a:gd name="connsiteY4" fmla="*/ 40479 h 90487"/>
                  <a:gd name="connsiteX5" fmla="*/ 42862 w 44986"/>
                  <a:gd name="connsiteY5" fmla="*/ 69897 h 90487"/>
                  <a:gd name="connsiteX6" fmla="*/ 30957 w 44986"/>
                  <a:gd name="connsiteY6" fmla="*/ 85724 h 90487"/>
                  <a:gd name="connsiteX7" fmla="*/ 14289 w 44986"/>
                  <a:gd name="connsiteY7" fmla="*/ 90487 h 90487"/>
                  <a:gd name="connsiteX8" fmla="*/ 1 w 44986"/>
                  <a:gd name="connsiteY8" fmla="*/ 80960 h 90487"/>
                  <a:gd name="connsiteX0" fmla="*/ 1 w 44986"/>
                  <a:gd name="connsiteY0" fmla="*/ 69054 h 78581"/>
                  <a:gd name="connsiteX1" fmla="*/ 4761 w 44986"/>
                  <a:gd name="connsiteY1" fmla="*/ 50005 h 78581"/>
                  <a:gd name="connsiteX2" fmla="*/ 28576 w 44986"/>
                  <a:gd name="connsiteY2" fmla="*/ 28574 h 78581"/>
                  <a:gd name="connsiteX3" fmla="*/ 16669 w 44986"/>
                  <a:gd name="connsiteY3" fmla="*/ 0 h 78581"/>
                  <a:gd name="connsiteX4" fmla="*/ 42862 w 44986"/>
                  <a:gd name="connsiteY4" fmla="*/ 28573 h 78581"/>
                  <a:gd name="connsiteX5" fmla="*/ 42862 w 44986"/>
                  <a:gd name="connsiteY5" fmla="*/ 57991 h 78581"/>
                  <a:gd name="connsiteX6" fmla="*/ 30957 w 44986"/>
                  <a:gd name="connsiteY6" fmla="*/ 73818 h 78581"/>
                  <a:gd name="connsiteX7" fmla="*/ 14289 w 44986"/>
                  <a:gd name="connsiteY7" fmla="*/ 78581 h 78581"/>
                  <a:gd name="connsiteX8" fmla="*/ 1 w 44986"/>
                  <a:gd name="connsiteY8" fmla="*/ 69054 h 78581"/>
                  <a:gd name="connsiteX0" fmla="*/ 2383 w 40225"/>
                  <a:gd name="connsiteY0" fmla="*/ 66673 h 78581"/>
                  <a:gd name="connsiteX1" fmla="*/ 0 w 40225"/>
                  <a:gd name="connsiteY1" fmla="*/ 50005 h 78581"/>
                  <a:gd name="connsiteX2" fmla="*/ 23815 w 40225"/>
                  <a:gd name="connsiteY2" fmla="*/ 28574 h 78581"/>
                  <a:gd name="connsiteX3" fmla="*/ 11908 w 40225"/>
                  <a:gd name="connsiteY3" fmla="*/ 0 h 78581"/>
                  <a:gd name="connsiteX4" fmla="*/ 38101 w 40225"/>
                  <a:gd name="connsiteY4" fmla="*/ 28573 h 78581"/>
                  <a:gd name="connsiteX5" fmla="*/ 38101 w 40225"/>
                  <a:gd name="connsiteY5" fmla="*/ 57991 h 78581"/>
                  <a:gd name="connsiteX6" fmla="*/ 26196 w 40225"/>
                  <a:gd name="connsiteY6" fmla="*/ 73818 h 78581"/>
                  <a:gd name="connsiteX7" fmla="*/ 9528 w 40225"/>
                  <a:gd name="connsiteY7" fmla="*/ 78581 h 78581"/>
                  <a:gd name="connsiteX8" fmla="*/ 2383 w 40225"/>
                  <a:gd name="connsiteY8" fmla="*/ 66673 h 78581"/>
                  <a:gd name="connsiteX0" fmla="*/ 1 w 37843"/>
                  <a:gd name="connsiteY0" fmla="*/ 66673 h 78581"/>
                  <a:gd name="connsiteX1" fmla="*/ 4762 w 37843"/>
                  <a:gd name="connsiteY1" fmla="*/ 45242 h 78581"/>
                  <a:gd name="connsiteX2" fmla="*/ 21433 w 37843"/>
                  <a:gd name="connsiteY2" fmla="*/ 28574 h 78581"/>
                  <a:gd name="connsiteX3" fmla="*/ 9526 w 37843"/>
                  <a:gd name="connsiteY3" fmla="*/ 0 h 78581"/>
                  <a:gd name="connsiteX4" fmla="*/ 35719 w 37843"/>
                  <a:gd name="connsiteY4" fmla="*/ 28573 h 78581"/>
                  <a:gd name="connsiteX5" fmla="*/ 35719 w 37843"/>
                  <a:gd name="connsiteY5" fmla="*/ 57991 h 78581"/>
                  <a:gd name="connsiteX6" fmla="*/ 23814 w 37843"/>
                  <a:gd name="connsiteY6" fmla="*/ 73818 h 78581"/>
                  <a:gd name="connsiteX7" fmla="*/ 7146 w 37843"/>
                  <a:gd name="connsiteY7" fmla="*/ 78581 h 78581"/>
                  <a:gd name="connsiteX8" fmla="*/ 1 w 37843"/>
                  <a:gd name="connsiteY8" fmla="*/ 66673 h 7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843" h="78581">
                    <a:moveTo>
                      <a:pt x="1" y="66673"/>
                    </a:moveTo>
                    <a:cubicBezTo>
                      <a:pt x="0" y="56355"/>
                      <a:pt x="4763" y="55560"/>
                      <a:pt x="4762" y="45242"/>
                    </a:cubicBezTo>
                    <a:cubicBezTo>
                      <a:pt x="19844" y="34129"/>
                      <a:pt x="-793" y="39687"/>
                      <a:pt x="21433" y="28574"/>
                    </a:cubicBezTo>
                    <a:cubicBezTo>
                      <a:pt x="21433" y="8730"/>
                      <a:pt x="9526" y="19844"/>
                      <a:pt x="9526" y="0"/>
                    </a:cubicBezTo>
                    <a:lnTo>
                      <a:pt x="35719" y="28573"/>
                    </a:lnTo>
                    <a:cubicBezTo>
                      <a:pt x="39291" y="42604"/>
                      <a:pt x="37703" y="50450"/>
                      <a:pt x="35719" y="57991"/>
                    </a:cubicBezTo>
                    <a:cubicBezTo>
                      <a:pt x="33735" y="65532"/>
                      <a:pt x="27783" y="67608"/>
                      <a:pt x="23814" y="73818"/>
                    </a:cubicBezTo>
                    <a:cubicBezTo>
                      <a:pt x="21433" y="78580"/>
                      <a:pt x="9527" y="73819"/>
                      <a:pt x="7146" y="78581"/>
                    </a:cubicBezTo>
                    <a:lnTo>
                      <a:pt x="1" y="66673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white"/>
                  </a:solidFill>
                </a:endParaRPr>
              </a:p>
            </p:txBody>
          </p:sp>
          <p:sp>
            <p:nvSpPr>
              <p:cNvPr id="183" name="Freeform 182"/>
              <p:cNvSpPr/>
              <p:nvPr/>
            </p:nvSpPr>
            <p:spPr>
              <a:xfrm>
                <a:off x="4605767" y="2419126"/>
                <a:ext cx="37843" cy="78581"/>
              </a:xfrm>
              <a:custGeom>
                <a:avLst/>
                <a:gdLst>
                  <a:gd name="connsiteX0" fmla="*/ 0 w 95250"/>
                  <a:gd name="connsiteY0" fmla="*/ 142875 h 152400"/>
                  <a:gd name="connsiteX1" fmla="*/ 14287 w 95250"/>
                  <a:gd name="connsiteY1" fmla="*/ 88107 h 152400"/>
                  <a:gd name="connsiteX2" fmla="*/ 61912 w 95250"/>
                  <a:gd name="connsiteY2" fmla="*/ 54769 h 152400"/>
                  <a:gd name="connsiteX3" fmla="*/ 80962 w 95250"/>
                  <a:gd name="connsiteY3" fmla="*/ 30957 h 152400"/>
                  <a:gd name="connsiteX4" fmla="*/ 66675 w 95250"/>
                  <a:gd name="connsiteY4" fmla="*/ 0 h 152400"/>
                  <a:gd name="connsiteX5" fmla="*/ 95250 w 95250"/>
                  <a:gd name="connsiteY5" fmla="*/ 35719 h 152400"/>
                  <a:gd name="connsiteX6" fmla="*/ 80962 w 95250"/>
                  <a:gd name="connsiteY6" fmla="*/ 64294 h 152400"/>
                  <a:gd name="connsiteX7" fmla="*/ 54768 w 95250"/>
                  <a:gd name="connsiteY7" fmla="*/ 85725 h 152400"/>
                  <a:gd name="connsiteX8" fmla="*/ 66675 w 95250"/>
                  <a:gd name="connsiteY8" fmla="*/ 119063 h 152400"/>
                  <a:gd name="connsiteX9" fmla="*/ 52387 w 95250"/>
                  <a:gd name="connsiteY9" fmla="*/ 152400 h 152400"/>
                  <a:gd name="connsiteX10" fmla="*/ 0 w 95250"/>
                  <a:gd name="connsiteY10" fmla="*/ 142875 h 152400"/>
                  <a:gd name="connsiteX0" fmla="*/ 0 w 95250"/>
                  <a:gd name="connsiteY0" fmla="*/ 142875 h 169069"/>
                  <a:gd name="connsiteX1" fmla="*/ 14287 w 95250"/>
                  <a:gd name="connsiteY1" fmla="*/ 88107 h 169069"/>
                  <a:gd name="connsiteX2" fmla="*/ 61912 w 95250"/>
                  <a:gd name="connsiteY2" fmla="*/ 54769 h 169069"/>
                  <a:gd name="connsiteX3" fmla="*/ 80962 w 95250"/>
                  <a:gd name="connsiteY3" fmla="*/ 30957 h 169069"/>
                  <a:gd name="connsiteX4" fmla="*/ 66675 w 95250"/>
                  <a:gd name="connsiteY4" fmla="*/ 0 h 169069"/>
                  <a:gd name="connsiteX5" fmla="*/ 95250 w 95250"/>
                  <a:gd name="connsiteY5" fmla="*/ 35719 h 169069"/>
                  <a:gd name="connsiteX6" fmla="*/ 80962 w 95250"/>
                  <a:gd name="connsiteY6" fmla="*/ 64294 h 169069"/>
                  <a:gd name="connsiteX7" fmla="*/ 54768 w 95250"/>
                  <a:gd name="connsiteY7" fmla="*/ 85725 h 169069"/>
                  <a:gd name="connsiteX8" fmla="*/ 66675 w 95250"/>
                  <a:gd name="connsiteY8" fmla="*/ 119063 h 169069"/>
                  <a:gd name="connsiteX9" fmla="*/ 40481 w 95250"/>
                  <a:gd name="connsiteY9" fmla="*/ 169069 h 169069"/>
                  <a:gd name="connsiteX10" fmla="*/ 52387 w 95250"/>
                  <a:gd name="connsiteY10" fmla="*/ 152400 h 169069"/>
                  <a:gd name="connsiteX11" fmla="*/ 0 w 95250"/>
                  <a:gd name="connsiteY11" fmla="*/ 142875 h 169069"/>
                  <a:gd name="connsiteX0" fmla="*/ 0 w 95250"/>
                  <a:gd name="connsiteY0" fmla="*/ 166688 h 169069"/>
                  <a:gd name="connsiteX1" fmla="*/ 14287 w 95250"/>
                  <a:gd name="connsiteY1" fmla="*/ 88107 h 169069"/>
                  <a:gd name="connsiteX2" fmla="*/ 61912 w 95250"/>
                  <a:gd name="connsiteY2" fmla="*/ 54769 h 169069"/>
                  <a:gd name="connsiteX3" fmla="*/ 80962 w 95250"/>
                  <a:gd name="connsiteY3" fmla="*/ 30957 h 169069"/>
                  <a:gd name="connsiteX4" fmla="*/ 66675 w 95250"/>
                  <a:gd name="connsiteY4" fmla="*/ 0 h 169069"/>
                  <a:gd name="connsiteX5" fmla="*/ 95250 w 95250"/>
                  <a:gd name="connsiteY5" fmla="*/ 35719 h 169069"/>
                  <a:gd name="connsiteX6" fmla="*/ 80962 w 95250"/>
                  <a:gd name="connsiteY6" fmla="*/ 64294 h 169069"/>
                  <a:gd name="connsiteX7" fmla="*/ 54768 w 95250"/>
                  <a:gd name="connsiteY7" fmla="*/ 85725 h 169069"/>
                  <a:gd name="connsiteX8" fmla="*/ 66675 w 95250"/>
                  <a:gd name="connsiteY8" fmla="*/ 119063 h 169069"/>
                  <a:gd name="connsiteX9" fmla="*/ 40481 w 95250"/>
                  <a:gd name="connsiteY9" fmla="*/ 169069 h 169069"/>
                  <a:gd name="connsiteX10" fmla="*/ 52387 w 95250"/>
                  <a:gd name="connsiteY10" fmla="*/ 152400 h 169069"/>
                  <a:gd name="connsiteX11" fmla="*/ 0 w 95250"/>
                  <a:gd name="connsiteY11" fmla="*/ 166688 h 169069"/>
                  <a:gd name="connsiteX0" fmla="*/ 0 w 95250"/>
                  <a:gd name="connsiteY0" fmla="*/ 166688 h 169069"/>
                  <a:gd name="connsiteX1" fmla="*/ 14287 w 95250"/>
                  <a:gd name="connsiteY1" fmla="*/ 88107 h 169069"/>
                  <a:gd name="connsiteX2" fmla="*/ 61912 w 95250"/>
                  <a:gd name="connsiteY2" fmla="*/ 54769 h 169069"/>
                  <a:gd name="connsiteX3" fmla="*/ 80962 w 95250"/>
                  <a:gd name="connsiteY3" fmla="*/ 30957 h 169069"/>
                  <a:gd name="connsiteX4" fmla="*/ 66675 w 95250"/>
                  <a:gd name="connsiteY4" fmla="*/ 0 h 169069"/>
                  <a:gd name="connsiteX5" fmla="*/ 95250 w 95250"/>
                  <a:gd name="connsiteY5" fmla="*/ 35719 h 169069"/>
                  <a:gd name="connsiteX6" fmla="*/ 80962 w 95250"/>
                  <a:gd name="connsiteY6" fmla="*/ 64294 h 169069"/>
                  <a:gd name="connsiteX7" fmla="*/ 54768 w 95250"/>
                  <a:gd name="connsiteY7" fmla="*/ 85725 h 169069"/>
                  <a:gd name="connsiteX8" fmla="*/ 66675 w 95250"/>
                  <a:gd name="connsiteY8" fmla="*/ 119063 h 169069"/>
                  <a:gd name="connsiteX9" fmla="*/ 40481 w 95250"/>
                  <a:gd name="connsiteY9" fmla="*/ 169069 h 169069"/>
                  <a:gd name="connsiteX10" fmla="*/ 0 w 95250"/>
                  <a:gd name="connsiteY10" fmla="*/ 166688 h 169069"/>
                  <a:gd name="connsiteX0" fmla="*/ 7145 w 102395"/>
                  <a:gd name="connsiteY0" fmla="*/ 166688 h 169069"/>
                  <a:gd name="connsiteX1" fmla="*/ 0 w 102395"/>
                  <a:gd name="connsiteY1" fmla="*/ 135732 h 169069"/>
                  <a:gd name="connsiteX2" fmla="*/ 69057 w 102395"/>
                  <a:gd name="connsiteY2" fmla="*/ 54769 h 169069"/>
                  <a:gd name="connsiteX3" fmla="*/ 88107 w 102395"/>
                  <a:gd name="connsiteY3" fmla="*/ 30957 h 169069"/>
                  <a:gd name="connsiteX4" fmla="*/ 73820 w 102395"/>
                  <a:gd name="connsiteY4" fmla="*/ 0 h 169069"/>
                  <a:gd name="connsiteX5" fmla="*/ 102395 w 102395"/>
                  <a:gd name="connsiteY5" fmla="*/ 35719 h 169069"/>
                  <a:gd name="connsiteX6" fmla="*/ 88107 w 102395"/>
                  <a:gd name="connsiteY6" fmla="*/ 64294 h 169069"/>
                  <a:gd name="connsiteX7" fmla="*/ 61913 w 102395"/>
                  <a:gd name="connsiteY7" fmla="*/ 85725 h 169069"/>
                  <a:gd name="connsiteX8" fmla="*/ 73820 w 102395"/>
                  <a:gd name="connsiteY8" fmla="*/ 119063 h 169069"/>
                  <a:gd name="connsiteX9" fmla="*/ 47626 w 102395"/>
                  <a:gd name="connsiteY9" fmla="*/ 169069 h 169069"/>
                  <a:gd name="connsiteX10" fmla="*/ 7145 w 102395"/>
                  <a:gd name="connsiteY10" fmla="*/ 166688 h 169069"/>
                  <a:gd name="connsiteX0" fmla="*/ 7145 w 102395"/>
                  <a:gd name="connsiteY0" fmla="*/ 135731 h 138112"/>
                  <a:gd name="connsiteX1" fmla="*/ 0 w 102395"/>
                  <a:gd name="connsiteY1" fmla="*/ 104775 h 138112"/>
                  <a:gd name="connsiteX2" fmla="*/ 69057 w 102395"/>
                  <a:gd name="connsiteY2" fmla="*/ 23812 h 138112"/>
                  <a:gd name="connsiteX3" fmla="*/ 88107 w 102395"/>
                  <a:gd name="connsiteY3" fmla="*/ 0 h 138112"/>
                  <a:gd name="connsiteX4" fmla="*/ 102395 w 102395"/>
                  <a:gd name="connsiteY4" fmla="*/ 4762 h 138112"/>
                  <a:gd name="connsiteX5" fmla="*/ 88107 w 102395"/>
                  <a:gd name="connsiteY5" fmla="*/ 33337 h 138112"/>
                  <a:gd name="connsiteX6" fmla="*/ 61913 w 102395"/>
                  <a:gd name="connsiteY6" fmla="*/ 54768 h 138112"/>
                  <a:gd name="connsiteX7" fmla="*/ 73820 w 102395"/>
                  <a:gd name="connsiteY7" fmla="*/ 88106 h 138112"/>
                  <a:gd name="connsiteX8" fmla="*/ 47626 w 102395"/>
                  <a:gd name="connsiteY8" fmla="*/ 138112 h 138112"/>
                  <a:gd name="connsiteX9" fmla="*/ 7145 w 102395"/>
                  <a:gd name="connsiteY9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88107 w 88107"/>
                  <a:gd name="connsiteY4" fmla="*/ 33337 h 138112"/>
                  <a:gd name="connsiteX5" fmla="*/ 61913 w 88107"/>
                  <a:gd name="connsiteY5" fmla="*/ 54768 h 138112"/>
                  <a:gd name="connsiteX6" fmla="*/ 73820 w 88107"/>
                  <a:gd name="connsiteY6" fmla="*/ 88106 h 138112"/>
                  <a:gd name="connsiteX7" fmla="*/ 47626 w 88107"/>
                  <a:gd name="connsiteY7" fmla="*/ 138112 h 138112"/>
                  <a:gd name="connsiteX8" fmla="*/ 7145 w 88107"/>
                  <a:gd name="connsiteY8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61913 w 88107"/>
                  <a:gd name="connsiteY4" fmla="*/ 54768 h 138112"/>
                  <a:gd name="connsiteX5" fmla="*/ 73820 w 88107"/>
                  <a:gd name="connsiteY5" fmla="*/ 88106 h 138112"/>
                  <a:gd name="connsiteX6" fmla="*/ 47626 w 88107"/>
                  <a:gd name="connsiteY6" fmla="*/ 138112 h 138112"/>
                  <a:gd name="connsiteX7" fmla="*/ 7145 w 88107"/>
                  <a:gd name="connsiteY7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61913 w 88107"/>
                  <a:gd name="connsiteY4" fmla="*/ 54768 h 138112"/>
                  <a:gd name="connsiteX5" fmla="*/ 66676 w 88107"/>
                  <a:gd name="connsiteY5" fmla="*/ 116681 h 138112"/>
                  <a:gd name="connsiteX6" fmla="*/ 47626 w 88107"/>
                  <a:gd name="connsiteY6" fmla="*/ 138112 h 138112"/>
                  <a:gd name="connsiteX7" fmla="*/ 7145 w 88107"/>
                  <a:gd name="connsiteY7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69056 w 88107"/>
                  <a:gd name="connsiteY4" fmla="*/ 57149 h 138112"/>
                  <a:gd name="connsiteX5" fmla="*/ 66676 w 88107"/>
                  <a:gd name="connsiteY5" fmla="*/ 116681 h 138112"/>
                  <a:gd name="connsiteX6" fmla="*/ 47626 w 88107"/>
                  <a:gd name="connsiteY6" fmla="*/ 138112 h 138112"/>
                  <a:gd name="connsiteX7" fmla="*/ 7145 w 88107"/>
                  <a:gd name="connsiteY7" fmla="*/ 135731 h 138112"/>
                  <a:gd name="connsiteX0" fmla="*/ 7145 w 73819"/>
                  <a:gd name="connsiteY0" fmla="*/ 147637 h 150018"/>
                  <a:gd name="connsiteX1" fmla="*/ 0 w 73819"/>
                  <a:gd name="connsiteY1" fmla="*/ 116681 h 150018"/>
                  <a:gd name="connsiteX2" fmla="*/ 69057 w 73819"/>
                  <a:gd name="connsiteY2" fmla="*/ 35718 h 150018"/>
                  <a:gd name="connsiteX3" fmla="*/ 73819 w 73819"/>
                  <a:gd name="connsiteY3" fmla="*/ 0 h 150018"/>
                  <a:gd name="connsiteX4" fmla="*/ 69056 w 73819"/>
                  <a:gd name="connsiteY4" fmla="*/ 69055 h 150018"/>
                  <a:gd name="connsiteX5" fmla="*/ 66676 w 73819"/>
                  <a:gd name="connsiteY5" fmla="*/ 128587 h 150018"/>
                  <a:gd name="connsiteX6" fmla="*/ 47626 w 73819"/>
                  <a:gd name="connsiteY6" fmla="*/ 150018 h 150018"/>
                  <a:gd name="connsiteX7" fmla="*/ 7145 w 73819"/>
                  <a:gd name="connsiteY7" fmla="*/ 147637 h 150018"/>
                  <a:gd name="connsiteX0" fmla="*/ 7145 w 73819"/>
                  <a:gd name="connsiteY0" fmla="*/ 147637 h 150018"/>
                  <a:gd name="connsiteX1" fmla="*/ 0 w 73819"/>
                  <a:gd name="connsiteY1" fmla="*/ 116681 h 150018"/>
                  <a:gd name="connsiteX2" fmla="*/ 54770 w 73819"/>
                  <a:gd name="connsiteY2" fmla="*/ 69056 h 150018"/>
                  <a:gd name="connsiteX3" fmla="*/ 73819 w 73819"/>
                  <a:gd name="connsiteY3" fmla="*/ 0 h 150018"/>
                  <a:gd name="connsiteX4" fmla="*/ 69056 w 73819"/>
                  <a:gd name="connsiteY4" fmla="*/ 69055 h 150018"/>
                  <a:gd name="connsiteX5" fmla="*/ 66676 w 73819"/>
                  <a:gd name="connsiteY5" fmla="*/ 128587 h 150018"/>
                  <a:gd name="connsiteX6" fmla="*/ 47626 w 73819"/>
                  <a:gd name="connsiteY6" fmla="*/ 150018 h 150018"/>
                  <a:gd name="connsiteX7" fmla="*/ 7145 w 73819"/>
                  <a:gd name="connsiteY7" fmla="*/ 147637 h 150018"/>
                  <a:gd name="connsiteX0" fmla="*/ 7145 w 69056"/>
                  <a:gd name="connsiteY0" fmla="*/ 138112 h 140493"/>
                  <a:gd name="connsiteX1" fmla="*/ 0 w 69056"/>
                  <a:gd name="connsiteY1" fmla="*/ 107156 h 140493"/>
                  <a:gd name="connsiteX2" fmla="*/ 54770 w 69056"/>
                  <a:gd name="connsiteY2" fmla="*/ 59531 h 140493"/>
                  <a:gd name="connsiteX3" fmla="*/ 54769 w 69056"/>
                  <a:gd name="connsiteY3" fmla="*/ 0 h 140493"/>
                  <a:gd name="connsiteX4" fmla="*/ 69056 w 69056"/>
                  <a:gd name="connsiteY4" fmla="*/ 59530 h 140493"/>
                  <a:gd name="connsiteX5" fmla="*/ 66676 w 69056"/>
                  <a:gd name="connsiteY5" fmla="*/ 119062 h 140493"/>
                  <a:gd name="connsiteX6" fmla="*/ 47626 w 69056"/>
                  <a:gd name="connsiteY6" fmla="*/ 140493 h 140493"/>
                  <a:gd name="connsiteX7" fmla="*/ 7145 w 69056"/>
                  <a:gd name="connsiteY7" fmla="*/ 138112 h 140493"/>
                  <a:gd name="connsiteX0" fmla="*/ 7145 w 69056"/>
                  <a:gd name="connsiteY0" fmla="*/ 138112 h 140493"/>
                  <a:gd name="connsiteX1" fmla="*/ 0 w 69056"/>
                  <a:gd name="connsiteY1" fmla="*/ 107156 h 140493"/>
                  <a:gd name="connsiteX2" fmla="*/ 45245 w 69056"/>
                  <a:gd name="connsiteY2" fmla="*/ 73818 h 140493"/>
                  <a:gd name="connsiteX3" fmla="*/ 54769 w 69056"/>
                  <a:gd name="connsiteY3" fmla="*/ 0 h 140493"/>
                  <a:gd name="connsiteX4" fmla="*/ 69056 w 69056"/>
                  <a:gd name="connsiteY4" fmla="*/ 59530 h 140493"/>
                  <a:gd name="connsiteX5" fmla="*/ 66676 w 69056"/>
                  <a:gd name="connsiteY5" fmla="*/ 119062 h 140493"/>
                  <a:gd name="connsiteX6" fmla="*/ 47626 w 69056"/>
                  <a:gd name="connsiteY6" fmla="*/ 140493 h 140493"/>
                  <a:gd name="connsiteX7" fmla="*/ 7145 w 69056"/>
                  <a:gd name="connsiteY7" fmla="*/ 138112 h 140493"/>
                  <a:gd name="connsiteX0" fmla="*/ 7145 w 69056"/>
                  <a:gd name="connsiteY0" fmla="*/ 138112 h 140493"/>
                  <a:gd name="connsiteX1" fmla="*/ 0 w 69056"/>
                  <a:gd name="connsiteY1" fmla="*/ 107156 h 140493"/>
                  <a:gd name="connsiteX2" fmla="*/ 45245 w 69056"/>
                  <a:gd name="connsiteY2" fmla="*/ 73818 h 140493"/>
                  <a:gd name="connsiteX3" fmla="*/ 54769 w 69056"/>
                  <a:gd name="connsiteY3" fmla="*/ 0 h 140493"/>
                  <a:gd name="connsiteX4" fmla="*/ 69056 w 69056"/>
                  <a:gd name="connsiteY4" fmla="*/ 59530 h 140493"/>
                  <a:gd name="connsiteX5" fmla="*/ 66676 w 69056"/>
                  <a:gd name="connsiteY5" fmla="*/ 119062 h 140493"/>
                  <a:gd name="connsiteX6" fmla="*/ 47626 w 69056"/>
                  <a:gd name="connsiteY6" fmla="*/ 140493 h 140493"/>
                  <a:gd name="connsiteX7" fmla="*/ 7145 w 69056"/>
                  <a:gd name="connsiteY7" fmla="*/ 138112 h 140493"/>
                  <a:gd name="connsiteX0" fmla="*/ 7145 w 66726"/>
                  <a:gd name="connsiteY0" fmla="*/ 138112 h 140493"/>
                  <a:gd name="connsiteX1" fmla="*/ 0 w 66726"/>
                  <a:gd name="connsiteY1" fmla="*/ 107156 h 140493"/>
                  <a:gd name="connsiteX2" fmla="*/ 45245 w 66726"/>
                  <a:gd name="connsiteY2" fmla="*/ 73818 h 140493"/>
                  <a:gd name="connsiteX3" fmla="*/ 54769 w 66726"/>
                  <a:gd name="connsiteY3" fmla="*/ 0 h 140493"/>
                  <a:gd name="connsiteX4" fmla="*/ 59531 w 66726"/>
                  <a:gd name="connsiteY4" fmla="*/ 71436 h 140493"/>
                  <a:gd name="connsiteX5" fmla="*/ 66676 w 66726"/>
                  <a:gd name="connsiteY5" fmla="*/ 119062 h 140493"/>
                  <a:gd name="connsiteX6" fmla="*/ 47626 w 66726"/>
                  <a:gd name="connsiteY6" fmla="*/ 140493 h 140493"/>
                  <a:gd name="connsiteX7" fmla="*/ 7145 w 66726"/>
                  <a:gd name="connsiteY7" fmla="*/ 138112 h 140493"/>
                  <a:gd name="connsiteX0" fmla="*/ 7145 w 66726"/>
                  <a:gd name="connsiteY0" fmla="*/ 119062 h 121443"/>
                  <a:gd name="connsiteX1" fmla="*/ 0 w 66726"/>
                  <a:gd name="connsiteY1" fmla="*/ 88106 h 121443"/>
                  <a:gd name="connsiteX2" fmla="*/ 45245 w 66726"/>
                  <a:gd name="connsiteY2" fmla="*/ 54768 h 121443"/>
                  <a:gd name="connsiteX3" fmla="*/ 50006 w 66726"/>
                  <a:gd name="connsiteY3" fmla="*/ 0 h 121443"/>
                  <a:gd name="connsiteX4" fmla="*/ 59531 w 66726"/>
                  <a:gd name="connsiteY4" fmla="*/ 52386 h 121443"/>
                  <a:gd name="connsiteX5" fmla="*/ 66676 w 66726"/>
                  <a:gd name="connsiteY5" fmla="*/ 100012 h 121443"/>
                  <a:gd name="connsiteX6" fmla="*/ 47626 w 66726"/>
                  <a:gd name="connsiteY6" fmla="*/ 121443 h 121443"/>
                  <a:gd name="connsiteX7" fmla="*/ 7145 w 66726"/>
                  <a:gd name="connsiteY7" fmla="*/ 119062 h 121443"/>
                  <a:gd name="connsiteX0" fmla="*/ 28576 w 66726"/>
                  <a:gd name="connsiteY0" fmla="*/ 116680 h 121443"/>
                  <a:gd name="connsiteX1" fmla="*/ 0 w 66726"/>
                  <a:gd name="connsiteY1" fmla="*/ 88106 h 121443"/>
                  <a:gd name="connsiteX2" fmla="*/ 45245 w 66726"/>
                  <a:gd name="connsiteY2" fmla="*/ 54768 h 121443"/>
                  <a:gd name="connsiteX3" fmla="*/ 50006 w 66726"/>
                  <a:gd name="connsiteY3" fmla="*/ 0 h 121443"/>
                  <a:gd name="connsiteX4" fmla="*/ 59531 w 66726"/>
                  <a:gd name="connsiteY4" fmla="*/ 52386 h 121443"/>
                  <a:gd name="connsiteX5" fmla="*/ 66676 w 66726"/>
                  <a:gd name="connsiteY5" fmla="*/ 100012 h 121443"/>
                  <a:gd name="connsiteX6" fmla="*/ 47626 w 66726"/>
                  <a:gd name="connsiteY6" fmla="*/ 121443 h 121443"/>
                  <a:gd name="connsiteX7" fmla="*/ 28576 w 66726"/>
                  <a:gd name="connsiteY7" fmla="*/ 116680 h 121443"/>
                  <a:gd name="connsiteX0" fmla="*/ 7145 w 45295"/>
                  <a:gd name="connsiteY0" fmla="*/ 116680 h 121443"/>
                  <a:gd name="connsiteX1" fmla="*/ 0 w 45295"/>
                  <a:gd name="connsiteY1" fmla="*/ 85725 h 121443"/>
                  <a:gd name="connsiteX2" fmla="*/ 23814 w 45295"/>
                  <a:gd name="connsiteY2" fmla="*/ 54768 h 121443"/>
                  <a:gd name="connsiteX3" fmla="*/ 28575 w 45295"/>
                  <a:gd name="connsiteY3" fmla="*/ 0 h 121443"/>
                  <a:gd name="connsiteX4" fmla="*/ 38100 w 45295"/>
                  <a:gd name="connsiteY4" fmla="*/ 52386 h 121443"/>
                  <a:gd name="connsiteX5" fmla="*/ 45245 w 45295"/>
                  <a:gd name="connsiteY5" fmla="*/ 100012 h 121443"/>
                  <a:gd name="connsiteX6" fmla="*/ 26195 w 45295"/>
                  <a:gd name="connsiteY6" fmla="*/ 121443 h 121443"/>
                  <a:gd name="connsiteX7" fmla="*/ 7145 w 45295"/>
                  <a:gd name="connsiteY7" fmla="*/ 116680 h 121443"/>
                  <a:gd name="connsiteX0" fmla="*/ 7145 w 57150"/>
                  <a:gd name="connsiteY0" fmla="*/ 116680 h 121443"/>
                  <a:gd name="connsiteX1" fmla="*/ 0 w 57150"/>
                  <a:gd name="connsiteY1" fmla="*/ 85725 h 121443"/>
                  <a:gd name="connsiteX2" fmla="*/ 23814 w 57150"/>
                  <a:gd name="connsiteY2" fmla="*/ 54768 h 121443"/>
                  <a:gd name="connsiteX3" fmla="*/ 28575 w 57150"/>
                  <a:gd name="connsiteY3" fmla="*/ 0 h 121443"/>
                  <a:gd name="connsiteX4" fmla="*/ 57150 w 57150"/>
                  <a:gd name="connsiteY4" fmla="*/ 54767 h 121443"/>
                  <a:gd name="connsiteX5" fmla="*/ 45245 w 57150"/>
                  <a:gd name="connsiteY5" fmla="*/ 100012 h 121443"/>
                  <a:gd name="connsiteX6" fmla="*/ 26195 w 57150"/>
                  <a:gd name="connsiteY6" fmla="*/ 121443 h 121443"/>
                  <a:gd name="connsiteX7" fmla="*/ 7145 w 57150"/>
                  <a:gd name="connsiteY7" fmla="*/ 116680 h 121443"/>
                  <a:gd name="connsiteX0" fmla="*/ 7145 w 57150"/>
                  <a:gd name="connsiteY0" fmla="*/ 116680 h 121443"/>
                  <a:gd name="connsiteX1" fmla="*/ 0 w 57150"/>
                  <a:gd name="connsiteY1" fmla="*/ 85725 h 121443"/>
                  <a:gd name="connsiteX2" fmla="*/ 40483 w 57150"/>
                  <a:gd name="connsiteY2" fmla="*/ 61912 h 121443"/>
                  <a:gd name="connsiteX3" fmla="*/ 28575 w 57150"/>
                  <a:gd name="connsiteY3" fmla="*/ 0 h 121443"/>
                  <a:gd name="connsiteX4" fmla="*/ 57150 w 57150"/>
                  <a:gd name="connsiteY4" fmla="*/ 54767 h 121443"/>
                  <a:gd name="connsiteX5" fmla="*/ 45245 w 57150"/>
                  <a:gd name="connsiteY5" fmla="*/ 100012 h 121443"/>
                  <a:gd name="connsiteX6" fmla="*/ 26195 w 57150"/>
                  <a:gd name="connsiteY6" fmla="*/ 121443 h 121443"/>
                  <a:gd name="connsiteX7" fmla="*/ 7145 w 57150"/>
                  <a:gd name="connsiteY7" fmla="*/ 116680 h 121443"/>
                  <a:gd name="connsiteX0" fmla="*/ 7145 w 57150"/>
                  <a:gd name="connsiteY0" fmla="*/ 116680 h 121443"/>
                  <a:gd name="connsiteX1" fmla="*/ 0 w 57150"/>
                  <a:gd name="connsiteY1" fmla="*/ 85725 h 121443"/>
                  <a:gd name="connsiteX2" fmla="*/ 33339 w 57150"/>
                  <a:gd name="connsiteY2" fmla="*/ 64293 h 121443"/>
                  <a:gd name="connsiteX3" fmla="*/ 28575 w 57150"/>
                  <a:gd name="connsiteY3" fmla="*/ 0 h 121443"/>
                  <a:gd name="connsiteX4" fmla="*/ 57150 w 57150"/>
                  <a:gd name="connsiteY4" fmla="*/ 54767 h 121443"/>
                  <a:gd name="connsiteX5" fmla="*/ 45245 w 57150"/>
                  <a:gd name="connsiteY5" fmla="*/ 100012 h 121443"/>
                  <a:gd name="connsiteX6" fmla="*/ 26195 w 57150"/>
                  <a:gd name="connsiteY6" fmla="*/ 121443 h 121443"/>
                  <a:gd name="connsiteX7" fmla="*/ 7145 w 57150"/>
                  <a:gd name="connsiteY7" fmla="*/ 116680 h 121443"/>
                  <a:gd name="connsiteX0" fmla="*/ 2 w 50007"/>
                  <a:gd name="connsiteY0" fmla="*/ 116680 h 121443"/>
                  <a:gd name="connsiteX1" fmla="*/ 0 w 50007"/>
                  <a:gd name="connsiteY1" fmla="*/ 85725 h 121443"/>
                  <a:gd name="connsiteX2" fmla="*/ 26196 w 50007"/>
                  <a:gd name="connsiteY2" fmla="*/ 64293 h 121443"/>
                  <a:gd name="connsiteX3" fmla="*/ 21432 w 50007"/>
                  <a:gd name="connsiteY3" fmla="*/ 0 h 121443"/>
                  <a:gd name="connsiteX4" fmla="*/ 50007 w 50007"/>
                  <a:gd name="connsiteY4" fmla="*/ 54767 h 121443"/>
                  <a:gd name="connsiteX5" fmla="*/ 38102 w 50007"/>
                  <a:gd name="connsiteY5" fmla="*/ 100012 h 121443"/>
                  <a:gd name="connsiteX6" fmla="*/ 19052 w 50007"/>
                  <a:gd name="connsiteY6" fmla="*/ 121443 h 121443"/>
                  <a:gd name="connsiteX7" fmla="*/ 2 w 50007"/>
                  <a:gd name="connsiteY7" fmla="*/ 116680 h 121443"/>
                  <a:gd name="connsiteX0" fmla="*/ 7146 w 50007"/>
                  <a:gd name="connsiteY0" fmla="*/ 111917 h 121443"/>
                  <a:gd name="connsiteX1" fmla="*/ 0 w 50007"/>
                  <a:gd name="connsiteY1" fmla="*/ 85725 h 121443"/>
                  <a:gd name="connsiteX2" fmla="*/ 26196 w 50007"/>
                  <a:gd name="connsiteY2" fmla="*/ 64293 h 121443"/>
                  <a:gd name="connsiteX3" fmla="*/ 21432 w 50007"/>
                  <a:gd name="connsiteY3" fmla="*/ 0 h 121443"/>
                  <a:gd name="connsiteX4" fmla="*/ 50007 w 50007"/>
                  <a:gd name="connsiteY4" fmla="*/ 54767 h 121443"/>
                  <a:gd name="connsiteX5" fmla="*/ 38102 w 50007"/>
                  <a:gd name="connsiteY5" fmla="*/ 100012 h 121443"/>
                  <a:gd name="connsiteX6" fmla="*/ 19052 w 50007"/>
                  <a:gd name="connsiteY6" fmla="*/ 121443 h 121443"/>
                  <a:gd name="connsiteX7" fmla="*/ 7146 w 50007"/>
                  <a:gd name="connsiteY7" fmla="*/ 111917 h 121443"/>
                  <a:gd name="connsiteX0" fmla="*/ 7146 w 52131"/>
                  <a:gd name="connsiteY0" fmla="*/ 111917 h 121443"/>
                  <a:gd name="connsiteX1" fmla="*/ 0 w 52131"/>
                  <a:gd name="connsiteY1" fmla="*/ 85725 h 121443"/>
                  <a:gd name="connsiteX2" fmla="*/ 26196 w 52131"/>
                  <a:gd name="connsiteY2" fmla="*/ 64293 h 121443"/>
                  <a:gd name="connsiteX3" fmla="*/ 21432 w 52131"/>
                  <a:gd name="connsiteY3" fmla="*/ 0 h 121443"/>
                  <a:gd name="connsiteX4" fmla="*/ 50007 w 52131"/>
                  <a:gd name="connsiteY4" fmla="*/ 54767 h 121443"/>
                  <a:gd name="connsiteX5" fmla="*/ 50007 w 52131"/>
                  <a:gd name="connsiteY5" fmla="*/ 84185 h 121443"/>
                  <a:gd name="connsiteX6" fmla="*/ 38102 w 52131"/>
                  <a:gd name="connsiteY6" fmla="*/ 100012 h 121443"/>
                  <a:gd name="connsiteX7" fmla="*/ 19052 w 52131"/>
                  <a:gd name="connsiteY7" fmla="*/ 121443 h 121443"/>
                  <a:gd name="connsiteX8" fmla="*/ 7146 w 52131"/>
                  <a:gd name="connsiteY8" fmla="*/ 111917 h 121443"/>
                  <a:gd name="connsiteX0" fmla="*/ 7146 w 52131"/>
                  <a:gd name="connsiteY0" fmla="*/ 111917 h 121443"/>
                  <a:gd name="connsiteX1" fmla="*/ 0 w 52131"/>
                  <a:gd name="connsiteY1" fmla="*/ 85725 h 121443"/>
                  <a:gd name="connsiteX2" fmla="*/ 35721 w 52131"/>
                  <a:gd name="connsiteY2" fmla="*/ 54768 h 121443"/>
                  <a:gd name="connsiteX3" fmla="*/ 21432 w 52131"/>
                  <a:gd name="connsiteY3" fmla="*/ 0 h 121443"/>
                  <a:gd name="connsiteX4" fmla="*/ 50007 w 52131"/>
                  <a:gd name="connsiteY4" fmla="*/ 54767 h 121443"/>
                  <a:gd name="connsiteX5" fmla="*/ 50007 w 52131"/>
                  <a:gd name="connsiteY5" fmla="*/ 84185 h 121443"/>
                  <a:gd name="connsiteX6" fmla="*/ 38102 w 52131"/>
                  <a:gd name="connsiteY6" fmla="*/ 100012 h 121443"/>
                  <a:gd name="connsiteX7" fmla="*/ 19052 w 52131"/>
                  <a:gd name="connsiteY7" fmla="*/ 121443 h 121443"/>
                  <a:gd name="connsiteX8" fmla="*/ 7146 w 52131"/>
                  <a:gd name="connsiteY8" fmla="*/ 111917 h 121443"/>
                  <a:gd name="connsiteX0" fmla="*/ 7146 w 52131"/>
                  <a:gd name="connsiteY0" fmla="*/ 104773 h 114299"/>
                  <a:gd name="connsiteX1" fmla="*/ 0 w 52131"/>
                  <a:gd name="connsiteY1" fmla="*/ 78581 h 114299"/>
                  <a:gd name="connsiteX2" fmla="*/ 35721 w 52131"/>
                  <a:gd name="connsiteY2" fmla="*/ 47624 h 114299"/>
                  <a:gd name="connsiteX3" fmla="*/ 19051 w 52131"/>
                  <a:gd name="connsiteY3" fmla="*/ 0 h 114299"/>
                  <a:gd name="connsiteX4" fmla="*/ 50007 w 52131"/>
                  <a:gd name="connsiteY4" fmla="*/ 47623 h 114299"/>
                  <a:gd name="connsiteX5" fmla="*/ 50007 w 52131"/>
                  <a:gd name="connsiteY5" fmla="*/ 77041 h 114299"/>
                  <a:gd name="connsiteX6" fmla="*/ 38102 w 52131"/>
                  <a:gd name="connsiteY6" fmla="*/ 92868 h 114299"/>
                  <a:gd name="connsiteX7" fmla="*/ 19052 w 52131"/>
                  <a:gd name="connsiteY7" fmla="*/ 114299 h 114299"/>
                  <a:gd name="connsiteX8" fmla="*/ 7146 w 52131"/>
                  <a:gd name="connsiteY8" fmla="*/ 104773 h 114299"/>
                  <a:gd name="connsiteX0" fmla="*/ 2384 w 47369"/>
                  <a:gd name="connsiteY0" fmla="*/ 104773 h 114299"/>
                  <a:gd name="connsiteX1" fmla="*/ 0 w 47369"/>
                  <a:gd name="connsiteY1" fmla="*/ 66674 h 114299"/>
                  <a:gd name="connsiteX2" fmla="*/ 30959 w 47369"/>
                  <a:gd name="connsiteY2" fmla="*/ 47624 h 114299"/>
                  <a:gd name="connsiteX3" fmla="*/ 14289 w 47369"/>
                  <a:gd name="connsiteY3" fmla="*/ 0 h 114299"/>
                  <a:gd name="connsiteX4" fmla="*/ 45245 w 47369"/>
                  <a:gd name="connsiteY4" fmla="*/ 47623 h 114299"/>
                  <a:gd name="connsiteX5" fmla="*/ 45245 w 47369"/>
                  <a:gd name="connsiteY5" fmla="*/ 77041 h 114299"/>
                  <a:gd name="connsiteX6" fmla="*/ 33340 w 47369"/>
                  <a:gd name="connsiteY6" fmla="*/ 92868 h 114299"/>
                  <a:gd name="connsiteX7" fmla="*/ 14290 w 47369"/>
                  <a:gd name="connsiteY7" fmla="*/ 114299 h 114299"/>
                  <a:gd name="connsiteX8" fmla="*/ 2384 w 47369"/>
                  <a:gd name="connsiteY8" fmla="*/ 104773 h 114299"/>
                  <a:gd name="connsiteX0" fmla="*/ 2 w 47369"/>
                  <a:gd name="connsiteY0" fmla="*/ 95248 h 114299"/>
                  <a:gd name="connsiteX1" fmla="*/ 0 w 47369"/>
                  <a:gd name="connsiteY1" fmla="*/ 66674 h 114299"/>
                  <a:gd name="connsiteX2" fmla="*/ 30959 w 47369"/>
                  <a:gd name="connsiteY2" fmla="*/ 47624 h 114299"/>
                  <a:gd name="connsiteX3" fmla="*/ 14289 w 47369"/>
                  <a:gd name="connsiteY3" fmla="*/ 0 h 114299"/>
                  <a:gd name="connsiteX4" fmla="*/ 45245 w 47369"/>
                  <a:gd name="connsiteY4" fmla="*/ 47623 h 114299"/>
                  <a:gd name="connsiteX5" fmla="*/ 45245 w 47369"/>
                  <a:gd name="connsiteY5" fmla="*/ 77041 h 114299"/>
                  <a:gd name="connsiteX6" fmla="*/ 33340 w 47369"/>
                  <a:gd name="connsiteY6" fmla="*/ 92868 h 114299"/>
                  <a:gd name="connsiteX7" fmla="*/ 14290 w 47369"/>
                  <a:gd name="connsiteY7" fmla="*/ 114299 h 114299"/>
                  <a:gd name="connsiteX8" fmla="*/ 2 w 47369"/>
                  <a:gd name="connsiteY8" fmla="*/ 95248 h 114299"/>
                  <a:gd name="connsiteX0" fmla="*/ 2 w 47369"/>
                  <a:gd name="connsiteY0" fmla="*/ 95248 h 107156"/>
                  <a:gd name="connsiteX1" fmla="*/ 0 w 47369"/>
                  <a:gd name="connsiteY1" fmla="*/ 66674 h 107156"/>
                  <a:gd name="connsiteX2" fmla="*/ 30959 w 47369"/>
                  <a:gd name="connsiteY2" fmla="*/ 47624 h 107156"/>
                  <a:gd name="connsiteX3" fmla="*/ 14289 w 47369"/>
                  <a:gd name="connsiteY3" fmla="*/ 0 h 107156"/>
                  <a:gd name="connsiteX4" fmla="*/ 45245 w 47369"/>
                  <a:gd name="connsiteY4" fmla="*/ 47623 h 107156"/>
                  <a:gd name="connsiteX5" fmla="*/ 45245 w 47369"/>
                  <a:gd name="connsiteY5" fmla="*/ 77041 h 107156"/>
                  <a:gd name="connsiteX6" fmla="*/ 33340 w 47369"/>
                  <a:gd name="connsiteY6" fmla="*/ 92868 h 107156"/>
                  <a:gd name="connsiteX7" fmla="*/ 19053 w 47369"/>
                  <a:gd name="connsiteY7" fmla="*/ 107156 h 107156"/>
                  <a:gd name="connsiteX8" fmla="*/ 2 w 47369"/>
                  <a:gd name="connsiteY8" fmla="*/ 95248 h 107156"/>
                  <a:gd name="connsiteX0" fmla="*/ 2 w 47369"/>
                  <a:gd name="connsiteY0" fmla="*/ 95248 h 97631"/>
                  <a:gd name="connsiteX1" fmla="*/ 0 w 47369"/>
                  <a:gd name="connsiteY1" fmla="*/ 66674 h 97631"/>
                  <a:gd name="connsiteX2" fmla="*/ 30959 w 47369"/>
                  <a:gd name="connsiteY2" fmla="*/ 47624 h 97631"/>
                  <a:gd name="connsiteX3" fmla="*/ 14289 w 47369"/>
                  <a:gd name="connsiteY3" fmla="*/ 0 h 97631"/>
                  <a:gd name="connsiteX4" fmla="*/ 45245 w 47369"/>
                  <a:gd name="connsiteY4" fmla="*/ 47623 h 97631"/>
                  <a:gd name="connsiteX5" fmla="*/ 45245 w 47369"/>
                  <a:gd name="connsiteY5" fmla="*/ 77041 h 97631"/>
                  <a:gd name="connsiteX6" fmla="*/ 33340 w 47369"/>
                  <a:gd name="connsiteY6" fmla="*/ 92868 h 97631"/>
                  <a:gd name="connsiteX7" fmla="*/ 16672 w 47369"/>
                  <a:gd name="connsiteY7" fmla="*/ 97631 h 97631"/>
                  <a:gd name="connsiteX8" fmla="*/ 2 w 47369"/>
                  <a:gd name="connsiteY8" fmla="*/ 95248 h 97631"/>
                  <a:gd name="connsiteX0" fmla="*/ 2384 w 47369"/>
                  <a:gd name="connsiteY0" fmla="*/ 88104 h 97631"/>
                  <a:gd name="connsiteX1" fmla="*/ 0 w 47369"/>
                  <a:gd name="connsiteY1" fmla="*/ 66674 h 97631"/>
                  <a:gd name="connsiteX2" fmla="*/ 30959 w 47369"/>
                  <a:gd name="connsiteY2" fmla="*/ 47624 h 97631"/>
                  <a:gd name="connsiteX3" fmla="*/ 14289 w 47369"/>
                  <a:gd name="connsiteY3" fmla="*/ 0 h 97631"/>
                  <a:gd name="connsiteX4" fmla="*/ 45245 w 47369"/>
                  <a:gd name="connsiteY4" fmla="*/ 47623 h 97631"/>
                  <a:gd name="connsiteX5" fmla="*/ 45245 w 47369"/>
                  <a:gd name="connsiteY5" fmla="*/ 77041 h 97631"/>
                  <a:gd name="connsiteX6" fmla="*/ 33340 w 47369"/>
                  <a:gd name="connsiteY6" fmla="*/ 92868 h 97631"/>
                  <a:gd name="connsiteX7" fmla="*/ 16672 w 47369"/>
                  <a:gd name="connsiteY7" fmla="*/ 97631 h 97631"/>
                  <a:gd name="connsiteX8" fmla="*/ 2384 w 47369"/>
                  <a:gd name="connsiteY8" fmla="*/ 88104 h 97631"/>
                  <a:gd name="connsiteX0" fmla="*/ 1 w 44986"/>
                  <a:gd name="connsiteY0" fmla="*/ 88104 h 97631"/>
                  <a:gd name="connsiteX1" fmla="*/ 4761 w 44986"/>
                  <a:gd name="connsiteY1" fmla="*/ 69055 h 97631"/>
                  <a:gd name="connsiteX2" fmla="*/ 28576 w 44986"/>
                  <a:gd name="connsiteY2" fmla="*/ 47624 h 97631"/>
                  <a:gd name="connsiteX3" fmla="*/ 11906 w 44986"/>
                  <a:gd name="connsiteY3" fmla="*/ 0 h 97631"/>
                  <a:gd name="connsiteX4" fmla="*/ 42862 w 44986"/>
                  <a:gd name="connsiteY4" fmla="*/ 47623 h 97631"/>
                  <a:gd name="connsiteX5" fmla="*/ 42862 w 44986"/>
                  <a:gd name="connsiteY5" fmla="*/ 77041 h 97631"/>
                  <a:gd name="connsiteX6" fmla="*/ 30957 w 44986"/>
                  <a:gd name="connsiteY6" fmla="*/ 92868 h 97631"/>
                  <a:gd name="connsiteX7" fmla="*/ 14289 w 44986"/>
                  <a:gd name="connsiteY7" fmla="*/ 97631 h 97631"/>
                  <a:gd name="connsiteX8" fmla="*/ 1 w 44986"/>
                  <a:gd name="connsiteY8" fmla="*/ 88104 h 97631"/>
                  <a:gd name="connsiteX0" fmla="*/ 1 w 44986"/>
                  <a:gd name="connsiteY0" fmla="*/ 80960 h 90487"/>
                  <a:gd name="connsiteX1" fmla="*/ 4761 w 44986"/>
                  <a:gd name="connsiteY1" fmla="*/ 61911 h 90487"/>
                  <a:gd name="connsiteX2" fmla="*/ 28576 w 44986"/>
                  <a:gd name="connsiteY2" fmla="*/ 40480 h 90487"/>
                  <a:gd name="connsiteX3" fmla="*/ 4762 w 44986"/>
                  <a:gd name="connsiteY3" fmla="*/ 0 h 90487"/>
                  <a:gd name="connsiteX4" fmla="*/ 42862 w 44986"/>
                  <a:gd name="connsiteY4" fmla="*/ 40479 h 90487"/>
                  <a:gd name="connsiteX5" fmla="*/ 42862 w 44986"/>
                  <a:gd name="connsiteY5" fmla="*/ 69897 h 90487"/>
                  <a:gd name="connsiteX6" fmla="*/ 30957 w 44986"/>
                  <a:gd name="connsiteY6" fmla="*/ 85724 h 90487"/>
                  <a:gd name="connsiteX7" fmla="*/ 14289 w 44986"/>
                  <a:gd name="connsiteY7" fmla="*/ 90487 h 90487"/>
                  <a:gd name="connsiteX8" fmla="*/ 1 w 44986"/>
                  <a:gd name="connsiteY8" fmla="*/ 80960 h 90487"/>
                  <a:gd name="connsiteX0" fmla="*/ 1 w 44986"/>
                  <a:gd name="connsiteY0" fmla="*/ 69054 h 78581"/>
                  <a:gd name="connsiteX1" fmla="*/ 4761 w 44986"/>
                  <a:gd name="connsiteY1" fmla="*/ 50005 h 78581"/>
                  <a:gd name="connsiteX2" fmla="*/ 28576 w 44986"/>
                  <a:gd name="connsiteY2" fmla="*/ 28574 h 78581"/>
                  <a:gd name="connsiteX3" fmla="*/ 16669 w 44986"/>
                  <a:gd name="connsiteY3" fmla="*/ 0 h 78581"/>
                  <a:gd name="connsiteX4" fmla="*/ 42862 w 44986"/>
                  <a:gd name="connsiteY4" fmla="*/ 28573 h 78581"/>
                  <a:gd name="connsiteX5" fmla="*/ 42862 w 44986"/>
                  <a:gd name="connsiteY5" fmla="*/ 57991 h 78581"/>
                  <a:gd name="connsiteX6" fmla="*/ 30957 w 44986"/>
                  <a:gd name="connsiteY6" fmla="*/ 73818 h 78581"/>
                  <a:gd name="connsiteX7" fmla="*/ 14289 w 44986"/>
                  <a:gd name="connsiteY7" fmla="*/ 78581 h 78581"/>
                  <a:gd name="connsiteX8" fmla="*/ 1 w 44986"/>
                  <a:gd name="connsiteY8" fmla="*/ 69054 h 78581"/>
                  <a:gd name="connsiteX0" fmla="*/ 2383 w 40225"/>
                  <a:gd name="connsiteY0" fmla="*/ 66673 h 78581"/>
                  <a:gd name="connsiteX1" fmla="*/ 0 w 40225"/>
                  <a:gd name="connsiteY1" fmla="*/ 50005 h 78581"/>
                  <a:gd name="connsiteX2" fmla="*/ 23815 w 40225"/>
                  <a:gd name="connsiteY2" fmla="*/ 28574 h 78581"/>
                  <a:gd name="connsiteX3" fmla="*/ 11908 w 40225"/>
                  <a:gd name="connsiteY3" fmla="*/ 0 h 78581"/>
                  <a:gd name="connsiteX4" fmla="*/ 38101 w 40225"/>
                  <a:gd name="connsiteY4" fmla="*/ 28573 h 78581"/>
                  <a:gd name="connsiteX5" fmla="*/ 38101 w 40225"/>
                  <a:gd name="connsiteY5" fmla="*/ 57991 h 78581"/>
                  <a:gd name="connsiteX6" fmla="*/ 26196 w 40225"/>
                  <a:gd name="connsiteY6" fmla="*/ 73818 h 78581"/>
                  <a:gd name="connsiteX7" fmla="*/ 9528 w 40225"/>
                  <a:gd name="connsiteY7" fmla="*/ 78581 h 78581"/>
                  <a:gd name="connsiteX8" fmla="*/ 2383 w 40225"/>
                  <a:gd name="connsiteY8" fmla="*/ 66673 h 78581"/>
                  <a:gd name="connsiteX0" fmla="*/ 1 w 37843"/>
                  <a:gd name="connsiteY0" fmla="*/ 66673 h 78581"/>
                  <a:gd name="connsiteX1" fmla="*/ 4762 w 37843"/>
                  <a:gd name="connsiteY1" fmla="*/ 45242 h 78581"/>
                  <a:gd name="connsiteX2" fmla="*/ 21433 w 37843"/>
                  <a:gd name="connsiteY2" fmla="*/ 28574 h 78581"/>
                  <a:gd name="connsiteX3" fmla="*/ 9526 w 37843"/>
                  <a:gd name="connsiteY3" fmla="*/ 0 h 78581"/>
                  <a:gd name="connsiteX4" fmla="*/ 35719 w 37843"/>
                  <a:gd name="connsiteY4" fmla="*/ 28573 h 78581"/>
                  <a:gd name="connsiteX5" fmla="*/ 35719 w 37843"/>
                  <a:gd name="connsiteY5" fmla="*/ 57991 h 78581"/>
                  <a:gd name="connsiteX6" fmla="*/ 23814 w 37843"/>
                  <a:gd name="connsiteY6" fmla="*/ 73818 h 78581"/>
                  <a:gd name="connsiteX7" fmla="*/ 7146 w 37843"/>
                  <a:gd name="connsiteY7" fmla="*/ 78581 h 78581"/>
                  <a:gd name="connsiteX8" fmla="*/ 1 w 37843"/>
                  <a:gd name="connsiteY8" fmla="*/ 66673 h 7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843" h="78581">
                    <a:moveTo>
                      <a:pt x="1" y="66673"/>
                    </a:moveTo>
                    <a:cubicBezTo>
                      <a:pt x="0" y="56355"/>
                      <a:pt x="4763" y="55560"/>
                      <a:pt x="4762" y="45242"/>
                    </a:cubicBezTo>
                    <a:cubicBezTo>
                      <a:pt x="19844" y="34129"/>
                      <a:pt x="-793" y="39687"/>
                      <a:pt x="21433" y="28574"/>
                    </a:cubicBezTo>
                    <a:cubicBezTo>
                      <a:pt x="21433" y="8730"/>
                      <a:pt x="9526" y="19844"/>
                      <a:pt x="9526" y="0"/>
                    </a:cubicBezTo>
                    <a:lnTo>
                      <a:pt x="35719" y="28573"/>
                    </a:lnTo>
                    <a:cubicBezTo>
                      <a:pt x="39291" y="42604"/>
                      <a:pt x="37703" y="50450"/>
                      <a:pt x="35719" y="57991"/>
                    </a:cubicBezTo>
                    <a:cubicBezTo>
                      <a:pt x="33735" y="65532"/>
                      <a:pt x="27783" y="67608"/>
                      <a:pt x="23814" y="73818"/>
                    </a:cubicBezTo>
                    <a:cubicBezTo>
                      <a:pt x="21433" y="78580"/>
                      <a:pt x="9527" y="73819"/>
                      <a:pt x="7146" y="78581"/>
                    </a:cubicBezTo>
                    <a:lnTo>
                      <a:pt x="1" y="66673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white"/>
                  </a:solidFill>
                </a:endParaRPr>
              </a:p>
            </p:txBody>
          </p:sp>
          <p:sp>
            <p:nvSpPr>
              <p:cNvPr id="184" name="Freeform 183"/>
              <p:cNvSpPr/>
              <p:nvPr/>
            </p:nvSpPr>
            <p:spPr>
              <a:xfrm>
                <a:off x="4684182" y="2416395"/>
                <a:ext cx="37843" cy="78581"/>
              </a:xfrm>
              <a:custGeom>
                <a:avLst/>
                <a:gdLst>
                  <a:gd name="connsiteX0" fmla="*/ 0 w 95250"/>
                  <a:gd name="connsiteY0" fmla="*/ 142875 h 152400"/>
                  <a:gd name="connsiteX1" fmla="*/ 14287 w 95250"/>
                  <a:gd name="connsiteY1" fmla="*/ 88107 h 152400"/>
                  <a:gd name="connsiteX2" fmla="*/ 61912 w 95250"/>
                  <a:gd name="connsiteY2" fmla="*/ 54769 h 152400"/>
                  <a:gd name="connsiteX3" fmla="*/ 80962 w 95250"/>
                  <a:gd name="connsiteY3" fmla="*/ 30957 h 152400"/>
                  <a:gd name="connsiteX4" fmla="*/ 66675 w 95250"/>
                  <a:gd name="connsiteY4" fmla="*/ 0 h 152400"/>
                  <a:gd name="connsiteX5" fmla="*/ 95250 w 95250"/>
                  <a:gd name="connsiteY5" fmla="*/ 35719 h 152400"/>
                  <a:gd name="connsiteX6" fmla="*/ 80962 w 95250"/>
                  <a:gd name="connsiteY6" fmla="*/ 64294 h 152400"/>
                  <a:gd name="connsiteX7" fmla="*/ 54768 w 95250"/>
                  <a:gd name="connsiteY7" fmla="*/ 85725 h 152400"/>
                  <a:gd name="connsiteX8" fmla="*/ 66675 w 95250"/>
                  <a:gd name="connsiteY8" fmla="*/ 119063 h 152400"/>
                  <a:gd name="connsiteX9" fmla="*/ 52387 w 95250"/>
                  <a:gd name="connsiteY9" fmla="*/ 152400 h 152400"/>
                  <a:gd name="connsiteX10" fmla="*/ 0 w 95250"/>
                  <a:gd name="connsiteY10" fmla="*/ 142875 h 152400"/>
                  <a:gd name="connsiteX0" fmla="*/ 0 w 95250"/>
                  <a:gd name="connsiteY0" fmla="*/ 142875 h 169069"/>
                  <a:gd name="connsiteX1" fmla="*/ 14287 w 95250"/>
                  <a:gd name="connsiteY1" fmla="*/ 88107 h 169069"/>
                  <a:gd name="connsiteX2" fmla="*/ 61912 w 95250"/>
                  <a:gd name="connsiteY2" fmla="*/ 54769 h 169069"/>
                  <a:gd name="connsiteX3" fmla="*/ 80962 w 95250"/>
                  <a:gd name="connsiteY3" fmla="*/ 30957 h 169069"/>
                  <a:gd name="connsiteX4" fmla="*/ 66675 w 95250"/>
                  <a:gd name="connsiteY4" fmla="*/ 0 h 169069"/>
                  <a:gd name="connsiteX5" fmla="*/ 95250 w 95250"/>
                  <a:gd name="connsiteY5" fmla="*/ 35719 h 169069"/>
                  <a:gd name="connsiteX6" fmla="*/ 80962 w 95250"/>
                  <a:gd name="connsiteY6" fmla="*/ 64294 h 169069"/>
                  <a:gd name="connsiteX7" fmla="*/ 54768 w 95250"/>
                  <a:gd name="connsiteY7" fmla="*/ 85725 h 169069"/>
                  <a:gd name="connsiteX8" fmla="*/ 66675 w 95250"/>
                  <a:gd name="connsiteY8" fmla="*/ 119063 h 169069"/>
                  <a:gd name="connsiteX9" fmla="*/ 40481 w 95250"/>
                  <a:gd name="connsiteY9" fmla="*/ 169069 h 169069"/>
                  <a:gd name="connsiteX10" fmla="*/ 52387 w 95250"/>
                  <a:gd name="connsiteY10" fmla="*/ 152400 h 169069"/>
                  <a:gd name="connsiteX11" fmla="*/ 0 w 95250"/>
                  <a:gd name="connsiteY11" fmla="*/ 142875 h 169069"/>
                  <a:gd name="connsiteX0" fmla="*/ 0 w 95250"/>
                  <a:gd name="connsiteY0" fmla="*/ 166688 h 169069"/>
                  <a:gd name="connsiteX1" fmla="*/ 14287 w 95250"/>
                  <a:gd name="connsiteY1" fmla="*/ 88107 h 169069"/>
                  <a:gd name="connsiteX2" fmla="*/ 61912 w 95250"/>
                  <a:gd name="connsiteY2" fmla="*/ 54769 h 169069"/>
                  <a:gd name="connsiteX3" fmla="*/ 80962 w 95250"/>
                  <a:gd name="connsiteY3" fmla="*/ 30957 h 169069"/>
                  <a:gd name="connsiteX4" fmla="*/ 66675 w 95250"/>
                  <a:gd name="connsiteY4" fmla="*/ 0 h 169069"/>
                  <a:gd name="connsiteX5" fmla="*/ 95250 w 95250"/>
                  <a:gd name="connsiteY5" fmla="*/ 35719 h 169069"/>
                  <a:gd name="connsiteX6" fmla="*/ 80962 w 95250"/>
                  <a:gd name="connsiteY6" fmla="*/ 64294 h 169069"/>
                  <a:gd name="connsiteX7" fmla="*/ 54768 w 95250"/>
                  <a:gd name="connsiteY7" fmla="*/ 85725 h 169069"/>
                  <a:gd name="connsiteX8" fmla="*/ 66675 w 95250"/>
                  <a:gd name="connsiteY8" fmla="*/ 119063 h 169069"/>
                  <a:gd name="connsiteX9" fmla="*/ 40481 w 95250"/>
                  <a:gd name="connsiteY9" fmla="*/ 169069 h 169069"/>
                  <a:gd name="connsiteX10" fmla="*/ 52387 w 95250"/>
                  <a:gd name="connsiteY10" fmla="*/ 152400 h 169069"/>
                  <a:gd name="connsiteX11" fmla="*/ 0 w 95250"/>
                  <a:gd name="connsiteY11" fmla="*/ 166688 h 169069"/>
                  <a:gd name="connsiteX0" fmla="*/ 0 w 95250"/>
                  <a:gd name="connsiteY0" fmla="*/ 166688 h 169069"/>
                  <a:gd name="connsiteX1" fmla="*/ 14287 w 95250"/>
                  <a:gd name="connsiteY1" fmla="*/ 88107 h 169069"/>
                  <a:gd name="connsiteX2" fmla="*/ 61912 w 95250"/>
                  <a:gd name="connsiteY2" fmla="*/ 54769 h 169069"/>
                  <a:gd name="connsiteX3" fmla="*/ 80962 w 95250"/>
                  <a:gd name="connsiteY3" fmla="*/ 30957 h 169069"/>
                  <a:gd name="connsiteX4" fmla="*/ 66675 w 95250"/>
                  <a:gd name="connsiteY4" fmla="*/ 0 h 169069"/>
                  <a:gd name="connsiteX5" fmla="*/ 95250 w 95250"/>
                  <a:gd name="connsiteY5" fmla="*/ 35719 h 169069"/>
                  <a:gd name="connsiteX6" fmla="*/ 80962 w 95250"/>
                  <a:gd name="connsiteY6" fmla="*/ 64294 h 169069"/>
                  <a:gd name="connsiteX7" fmla="*/ 54768 w 95250"/>
                  <a:gd name="connsiteY7" fmla="*/ 85725 h 169069"/>
                  <a:gd name="connsiteX8" fmla="*/ 66675 w 95250"/>
                  <a:gd name="connsiteY8" fmla="*/ 119063 h 169069"/>
                  <a:gd name="connsiteX9" fmla="*/ 40481 w 95250"/>
                  <a:gd name="connsiteY9" fmla="*/ 169069 h 169069"/>
                  <a:gd name="connsiteX10" fmla="*/ 0 w 95250"/>
                  <a:gd name="connsiteY10" fmla="*/ 166688 h 169069"/>
                  <a:gd name="connsiteX0" fmla="*/ 7145 w 102395"/>
                  <a:gd name="connsiteY0" fmla="*/ 166688 h 169069"/>
                  <a:gd name="connsiteX1" fmla="*/ 0 w 102395"/>
                  <a:gd name="connsiteY1" fmla="*/ 135732 h 169069"/>
                  <a:gd name="connsiteX2" fmla="*/ 69057 w 102395"/>
                  <a:gd name="connsiteY2" fmla="*/ 54769 h 169069"/>
                  <a:gd name="connsiteX3" fmla="*/ 88107 w 102395"/>
                  <a:gd name="connsiteY3" fmla="*/ 30957 h 169069"/>
                  <a:gd name="connsiteX4" fmla="*/ 73820 w 102395"/>
                  <a:gd name="connsiteY4" fmla="*/ 0 h 169069"/>
                  <a:gd name="connsiteX5" fmla="*/ 102395 w 102395"/>
                  <a:gd name="connsiteY5" fmla="*/ 35719 h 169069"/>
                  <a:gd name="connsiteX6" fmla="*/ 88107 w 102395"/>
                  <a:gd name="connsiteY6" fmla="*/ 64294 h 169069"/>
                  <a:gd name="connsiteX7" fmla="*/ 61913 w 102395"/>
                  <a:gd name="connsiteY7" fmla="*/ 85725 h 169069"/>
                  <a:gd name="connsiteX8" fmla="*/ 73820 w 102395"/>
                  <a:gd name="connsiteY8" fmla="*/ 119063 h 169069"/>
                  <a:gd name="connsiteX9" fmla="*/ 47626 w 102395"/>
                  <a:gd name="connsiteY9" fmla="*/ 169069 h 169069"/>
                  <a:gd name="connsiteX10" fmla="*/ 7145 w 102395"/>
                  <a:gd name="connsiteY10" fmla="*/ 166688 h 169069"/>
                  <a:gd name="connsiteX0" fmla="*/ 7145 w 102395"/>
                  <a:gd name="connsiteY0" fmla="*/ 135731 h 138112"/>
                  <a:gd name="connsiteX1" fmla="*/ 0 w 102395"/>
                  <a:gd name="connsiteY1" fmla="*/ 104775 h 138112"/>
                  <a:gd name="connsiteX2" fmla="*/ 69057 w 102395"/>
                  <a:gd name="connsiteY2" fmla="*/ 23812 h 138112"/>
                  <a:gd name="connsiteX3" fmla="*/ 88107 w 102395"/>
                  <a:gd name="connsiteY3" fmla="*/ 0 h 138112"/>
                  <a:gd name="connsiteX4" fmla="*/ 102395 w 102395"/>
                  <a:gd name="connsiteY4" fmla="*/ 4762 h 138112"/>
                  <a:gd name="connsiteX5" fmla="*/ 88107 w 102395"/>
                  <a:gd name="connsiteY5" fmla="*/ 33337 h 138112"/>
                  <a:gd name="connsiteX6" fmla="*/ 61913 w 102395"/>
                  <a:gd name="connsiteY6" fmla="*/ 54768 h 138112"/>
                  <a:gd name="connsiteX7" fmla="*/ 73820 w 102395"/>
                  <a:gd name="connsiteY7" fmla="*/ 88106 h 138112"/>
                  <a:gd name="connsiteX8" fmla="*/ 47626 w 102395"/>
                  <a:gd name="connsiteY8" fmla="*/ 138112 h 138112"/>
                  <a:gd name="connsiteX9" fmla="*/ 7145 w 102395"/>
                  <a:gd name="connsiteY9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88107 w 88107"/>
                  <a:gd name="connsiteY4" fmla="*/ 33337 h 138112"/>
                  <a:gd name="connsiteX5" fmla="*/ 61913 w 88107"/>
                  <a:gd name="connsiteY5" fmla="*/ 54768 h 138112"/>
                  <a:gd name="connsiteX6" fmla="*/ 73820 w 88107"/>
                  <a:gd name="connsiteY6" fmla="*/ 88106 h 138112"/>
                  <a:gd name="connsiteX7" fmla="*/ 47626 w 88107"/>
                  <a:gd name="connsiteY7" fmla="*/ 138112 h 138112"/>
                  <a:gd name="connsiteX8" fmla="*/ 7145 w 88107"/>
                  <a:gd name="connsiteY8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61913 w 88107"/>
                  <a:gd name="connsiteY4" fmla="*/ 54768 h 138112"/>
                  <a:gd name="connsiteX5" fmla="*/ 73820 w 88107"/>
                  <a:gd name="connsiteY5" fmla="*/ 88106 h 138112"/>
                  <a:gd name="connsiteX6" fmla="*/ 47626 w 88107"/>
                  <a:gd name="connsiteY6" fmla="*/ 138112 h 138112"/>
                  <a:gd name="connsiteX7" fmla="*/ 7145 w 88107"/>
                  <a:gd name="connsiteY7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61913 w 88107"/>
                  <a:gd name="connsiteY4" fmla="*/ 54768 h 138112"/>
                  <a:gd name="connsiteX5" fmla="*/ 66676 w 88107"/>
                  <a:gd name="connsiteY5" fmla="*/ 116681 h 138112"/>
                  <a:gd name="connsiteX6" fmla="*/ 47626 w 88107"/>
                  <a:gd name="connsiteY6" fmla="*/ 138112 h 138112"/>
                  <a:gd name="connsiteX7" fmla="*/ 7145 w 88107"/>
                  <a:gd name="connsiteY7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69056 w 88107"/>
                  <a:gd name="connsiteY4" fmla="*/ 57149 h 138112"/>
                  <a:gd name="connsiteX5" fmla="*/ 66676 w 88107"/>
                  <a:gd name="connsiteY5" fmla="*/ 116681 h 138112"/>
                  <a:gd name="connsiteX6" fmla="*/ 47626 w 88107"/>
                  <a:gd name="connsiteY6" fmla="*/ 138112 h 138112"/>
                  <a:gd name="connsiteX7" fmla="*/ 7145 w 88107"/>
                  <a:gd name="connsiteY7" fmla="*/ 135731 h 138112"/>
                  <a:gd name="connsiteX0" fmla="*/ 7145 w 73819"/>
                  <a:gd name="connsiteY0" fmla="*/ 147637 h 150018"/>
                  <a:gd name="connsiteX1" fmla="*/ 0 w 73819"/>
                  <a:gd name="connsiteY1" fmla="*/ 116681 h 150018"/>
                  <a:gd name="connsiteX2" fmla="*/ 69057 w 73819"/>
                  <a:gd name="connsiteY2" fmla="*/ 35718 h 150018"/>
                  <a:gd name="connsiteX3" fmla="*/ 73819 w 73819"/>
                  <a:gd name="connsiteY3" fmla="*/ 0 h 150018"/>
                  <a:gd name="connsiteX4" fmla="*/ 69056 w 73819"/>
                  <a:gd name="connsiteY4" fmla="*/ 69055 h 150018"/>
                  <a:gd name="connsiteX5" fmla="*/ 66676 w 73819"/>
                  <a:gd name="connsiteY5" fmla="*/ 128587 h 150018"/>
                  <a:gd name="connsiteX6" fmla="*/ 47626 w 73819"/>
                  <a:gd name="connsiteY6" fmla="*/ 150018 h 150018"/>
                  <a:gd name="connsiteX7" fmla="*/ 7145 w 73819"/>
                  <a:gd name="connsiteY7" fmla="*/ 147637 h 150018"/>
                  <a:gd name="connsiteX0" fmla="*/ 7145 w 73819"/>
                  <a:gd name="connsiteY0" fmla="*/ 147637 h 150018"/>
                  <a:gd name="connsiteX1" fmla="*/ 0 w 73819"/>
                  <a:gd name="connsiteY1" fmla="*/ 116681 h 150018"/>
                  <a:gd name="connsiteX2" fmla="*/ 54770 w 73819"/>
                  <a:gd name="connsiteY2" fmla="*/ 69056 h 150018"/>
                  <a:gd name="connsiteX3" fmla="*/ 73819 w 73819"/>
                  <a:gd name="connsiteY3" fmla="*/ 0 h 150018"/>
                  <a:gd name="connsiteX4" fmla="*/ 69056 w 73819"/>
                  <a:gd name="connsiteY4" fmla="*/ 69055 h 150018"/>
                  <a:gd name="connsiteX5" fmla="*/ 66676 w 73819"/>
                  <a:gd name="connsiteY5" fmla="*/ 128587 h 150018"/>
                  <a:gd name="connsiteX6" fmla="*/ 47626 w 73819"/>
                  <a:gd name="connsiteY6" fmla="*/ 150018 h 150018"/>
                  <a:gd name="connsiteX7" fmla="*/ 7145 w 73819"/>
                  <a:gd name="connsiteY7" fmla="*/ 147637 h 150018"/>
                  <a:gd name="connsiteX0" fmla="*/ 7145 w 69056"/>
                  <a:gd name="connsiteY0" fmla="*/ 138112 h 140493"/>
                  <a:gd name="connsiteX1" fmla="*/ 0 w 69056"/>
                  <a:gd name="connsiteY1" fmla="*/ 107156 h 140493"/>
                  <a:gd name="connsiteX2" fmla="*/ 54770 w 69056"/>
                  <a:gd name="connsiteY2" fmla="*/ 59531 h 140493"/>
                  <a:gd name="connsiteX3" fmla="*/ 54769 w 69056"/>
                  <a:gd name="connsiteY3" fmla="*/ 0 h 140493"/>
                  <a:gd name="connsiteX4" fmla="*/ 69056 w 69056"/>
                  <a:gd name="connsiteY4" fmla="*/ 59530 h 140493"/>
                  <a:gd name="connsiteX5" fmla="*/ 66676 w 69056"/>
                  <a:gd name="connsiteY5" fmla="*/ 119062 h 140493"/>
                  <a:gd name="connsiteX6" fmla="*/ 47626 w 69056"/>
                  <a:gd name="connsiteY6" fmla="*/ 140493 h 140493"/>
                  <a:gd name="connsiteX7" fmla="*/ 7145 w 69056"/>
                  <a:gd name="connsiteY7" fmla="*/ 138112 h 140493"/>
                  <a:gd name="connsiteX0" fmla="*/ 7145 w 69056"/>
                  <a:gd name="connsiteY0" fmla="*/ 138112 h 140493"/>
                  <a:gd name="connsiteX1" fmla="*/ 0 w 69056"/>
                  <a:gd name="connsiteY1" fmla="*/ 107156 h 140493"/>
                  <a:gd name="connsiteX2" fmla="*/ 45245 w 69056"/>
                  <a:gd name="connsiteY2" fmla="*/ 73818 h 140493"/>
                  <a:gd name="connsiteX3" fmla="*/ 54769 w 69056"/>
                  <a:gd name="connsiteY3" fmla="*/ 0 h 140493"/>
                  <a:gd name="connsiteX4" fmla="*/ 69056 w 69056"/>
                  <a:gd name="connsiteY4" fmla="*/ 59530 h 140493"/>
                  <a:gd name="connsiteX5" fmla="*/ 66676 w 69056"/>
                  <a:gd name="connsiteY5" fmla="*/ 119062 h 140493"/>
                  <a:gd name="connsiteX6" fmla="*/ 47626 w 69056"/>
                  <a:gd name="connsiteY6" fmla="*/ 140493 h 140493"/>
                  <a:gd name="connsiteX7" fmla="*/ 7145 w 69056"/>
                  <a:gd name="connsiteY7" fmla="*/ 138112 h 140493"/>
                  <a:gd name="connsiteX0" fmla="*/ 7145 w 69056"/>
                  <a:gd name="connsiteY0" fmla="*/ 138112 h 140493"/>
                  <a:gd name="connsiteX1" fmla="*/ 0 w 69056"/>
                  <a:gd name="connsiteY1" fmla="*/ 107156 h 140493"/>
                  <a:gd name="connsiteX2" fmla="*/ 45245 w 69056"/>
                  <a:gd name="connsiteY2" fmla="*/ 73818 h 140493"/>
                  <a:gd name="connsiteX3" fmla="*/ 54769 w 69056"/>
                  <a:gd name="connsiteY3" fmla="*/ 0 h 140493"/>
                  <a:gd name="connsiteX4" fmla="*/ 69056 w 69056"/>
                  <a:gd name="connsiteY4" fmla="*/ 59530 h 140493"/>
                  <a:gd name="connsiteX5" fmla="*/ 66676 w 69056"/>
                  <a:gd name="connsiteY5" fmla="*/ 119062 h 140493"/>
                  <a:gd name="connsiteX6" fmla="*/ 47626 w 69056"/>
                  <a:gd name="connsiteY6" fmla="*/ 140493 h 140493"/>
                  <a:gd name="connsiteX7" fmla="*/ 7145 w 69056"/>
                  <a:gd name="connsiteY7" fmla="*/ 138112 h 140493"/>
                  <a:gd name="connsiteX0" fmla="*/ 7145 w 66726"/>
                  <a:gd name="connsiteY0" fmla="*/ 138112 h 140493"/>
                  <a:gd name="connsiteX1" fmla="*/ 0 w 66726"/>
                  <a:gd name="connsiteY1" fmla="*/ 107156 h 140493"/>
                  <a:gd name="connsiteX2" fmla="*/ 45245 w 66726"/>
                  <a:gd name="connsiteY2" fmla="*/ 73818 h 140493"/>
                  <a:gd name="connsiteX3" fmla="*/ 54769 w 66726"/>
                  <a:gd name="connsiteY3" fmla="*/ 0 h 140493"/>
                  <a:gd name="connsiteX4" fmla="*/ 59531 w 66726"/>
                  <a:gd name="connsiteY4" fmla="*/ 71436 h 140493"/>
                  <a:gd name="connsiteX5" fmla="*/ 66676 w 66726"/>
                  <a:gd name="connsiteY5" fmla="*/ 119062 h 140493"/>
                  <a:gd name="connsiteX6" fmla="*/ 47626 w 66726"/>
                  <a:gd name="connsiteY6" fmla="*/ 140493 h 140493"/>
                  <a:gd name="connsiteX7" fmla="*/ 7145 w 66726"/>
                  <a:gd name="connsiteY7" fmla="*/ 138112 h 140493"/>
                  <a:gd name="connsiteX0" fmla="*/ 7145 w 66726"/>
                  <a:gd name="connsiteY0" fmla="*/ 119062 h 121443"/>
                  <a:gd name="connsiteX1" fmla="*/ 0 w 66726"/>
                  <a:gd name="connsiteY1" fmla="*/ 88106 h 121443"/>
                  <a:gd name="connsiteX2" fmla="*/ 45245 w 66726"/>
                  <a:gd name="connsiteY2" fmla="*/ 54768 h 121443"/>
                  <a:gd name="connsiteX3" fmla="*/ 50006 w 66726"/>
                  <a:gd name="connsiteY3" fmla="*/ 0 h 121443"/>
                  <a:gd name="connsiteX4" fmla="*/ 59531 w 66726"/>
                  <a:gd name="connsiteY4" fmla="*/ 52386 h 121443"/>
                  <a:gd name="connsiteX5" fmla="*/ 66676 w 66726"/>
                  <a:gd name="connsiteY5" fmla="*/ 100012 h 121443"/>
                  <a:gd name="connsiteX6" fmla="*/ 47626 w 66726"/>
                  <a:gd name="connsiteY6" fmla="*/ 121443 h 121443"/>
                  <a:gd name="connsiteX7" fmla="*/ 7145 w 66726"/>
                  <a:gd name="connsiteY7" fmla="*/ 119062 h 121443"/>
                  <a:gd name="connsiteX0" fmla="*/ 28576 w 66726"/>
                  <a:gd name="connsiteY0" fmla="*/ 116680 h 121443"/>
                  <a:gd name="connsiteX1" fmla="*/ 0 w 66726"/>
                  <a:gd name="connsiteY1" fmla="*/ 88106 h 121443"/>
                  <a:gd name="connsiteX2" fmla="*/ 45245 w 66726"/>
                  <a:gd name="connsiteY2" fmla="*/ 54768 h 121443"/>
                  <a:gd name="connsiteX3" fmla="*/ 50006 w 66726"/>
                  <a:gd name="connsiteY3" fmla="*/ 0 h 121443"/>
                  <a:gd name="connsiteX4" fmla="*/ 59531 w 66726"/>
                  <a:gd name="connsiteY4" fmla="*/ 52386 h 121443"/>
                  <a:gd name="connsiteX5" fmla="*/ 66676 w 66726"/>
                  <a:gd name="connsiteY5" fmla="*/ 100012 h 121443"/>
                  <a:gd name="connsiteX6" fmla="*/ 47626 w 66726"/>
                  <a:gd name="connsiteY6" fmla="*/ 121443 h 121443"/>
                  <a:gd name="connsiteX7" fmla="*/ 28576 w 66726"/>
                  <a:gd name="connsiteY7" fmla="*/ 116680 h 121443"/>
                  <a:gd name="connsiteX0" fmla="*/ 7145 w 45295"/>
                  <a:gd name="connsiteY0" fmla="*/ 116680 h 121443"/>
                  <a:gd name="connsiteX1" fmla="*/ 0 w 45295"/>
                  <a:gd name="connsiteY1" fmla="*/ 85725 h 121443"/>
                  <a:gd name="connsiteX2" fmla="*/ 23814 w 45295"/>
                  <a:gd name="connsiteY2" fmla="*/ 54768 h 121443"/>
                  <a:gd name="connsiteX3" fmla="*/ 28575 w 45295"/>
                  <a:gd name="connsiteY3" fmla="*/ 0 h 121443"/>
                  <a:gd name="connsiteX4" fmla="*/ 38100 w 45295"/>
                  <a:gd name="connsiteY4" fmla="*/ 52386 h 121443"/>
                  <a:gd name="connsiteX5" fmla="*/ 45245 w 45295"/>
                  <a:gd name="connsiteY5" fmla="*/ 100012 h 121443"/>
                  <a:gd name="connsiteX6" fmla="*/ 26195 w 45295"/>
                  <a:gd name="connsiteY6" fmla="*/ 121443 h 121443"/>
                  <a:gd name="connsiteX7" fmla="*/ 7145 w 45295"/>
                  <a:gd name="connsiteY7" fmla="*/ 116680 h 121443"/>
                  <a:gd name="connsiteX0" fmla="*/ 7145 w 57150"/>
                  <a:gd name="connsiteY0" fmla="*/ 116680 h 121443"/>
                  <a:gd name="connsiteX1" fmla="*/ 0 w 57150"/>
                  <a:gd name="connsiteY1" fmla="*/ 85725 h 121443"/>
                  <a:gd name="connsiteX2" fmla="*/ 23814 w 57150"/>
                  <a:gd name="connsiteY2" fmla="*/ 54768 h 121443"/>
                  <a:gd name="connsiteX3" fmla="*/ 28575 w 57150"/>
                  <a:gd name="connsiteY3" fmla="*/ 0 h 121443"/>
                  <a:gd name="connsiteX4" fmla="*/ 57150 w 57150"/>
                  <a:gd name="connsiteY4" fmla="*/ 54767 h 121443"/>
                  <a:gd name="connsiteX5" fmla="*/ 45245 w 57150"/>
                  <a:gd name="connsiteY5" fmla="*/ 100012 h 121443"/>
                  <a:gd name="connsiteX6" fmla="*/ 26195 w 57150"/>
                  <a:gd name="connsiteY6" fmla="*/ 121443 h 121443"/>
                  <a:gd name="connsiteX7" fmla="*/ 7145 w 57150"/>
                  <a:gd name="connsiteY7" fmla="*/ 116680 h 121443"/>
                  <a:gd name="connsiteX0" fmla="*/ 7145 w 57150"/>
                  <a:gd name="connsiteY0" fmla="*/ 116680 h 121443"/>
                  <a:gd name="connsiteX1" fmla="*/ 0 w 57150"/>
                  <a:gd name="connsiteY1" fmla="*/ 85725 h 121443"/>
                  <a:gd name="connsiteX2" fmla="*/ 40483 w 57150"/>
                  <a:gd name="connsiteY2" fmla="*/ 61912 h 121443"/>
                  <a:gd name="connsiteX3" fmla="*/ 28575 w 57150"/>
                  <a:gd name="connsiteY3" fmla="*/ 0 h 121443"/>
                  <a:gd name="connsiteX4" fmla="*/ 57150 w 57150"/>
                  <a:gd name="connsiteY4" fmla="*/ 54767 h 121443"/>
                  <a:gd name="connsiteX5" fmla="*/ 45245 w 57150"/>
                  <a:gd name="connsiteY5" fmla="*/ 100012 h 121443"/>
                  <a:gd name="connsiteX6" fmla="*/ 26195 w 57150"/>
                  <a:gd name="connsiteY6" fmla="*/ 121443 h 121443"/>
                  <a:gd name="connsiteX7" fmla="*/ 7145 w 57150"/>
                  <a:gd name="connsiteY7" fmla="*/ 116680 h 121443"/>
                  <a:gd name="connsiteX0" fmla="*/ 7145 w 57150"/>
                  <a:gd name="connsiteY0" fmla="*/ 116680 h 121443"/>
                  <a:gd name="connsiteX1" fmla="*/ 0 w 57150"/>
                  <a:gd name="connsiteY1" fmla="*/ 85725 h 121443"/>
                  <a:gd name="connsiteX2" fmla="*/ 33339 w 57150"/>
                  <a:gd name="connsiteY2" fmla="*/ 64293 h 121443"/>
                  <a:gd name="connsiteX3" fmla="*/ 28575 w 57150"/>
                  <a:gd name="connsiteY3" fmla="*/ 0 h 121443"/>
                  <a:gd name="connsiteX4" fmla="*/ 57150 w 57150"/>
                  <a:gd name="connsiteY4" fmla="*/ 54767 h 121443"/>
                  <a:gd name="connsiteX5" fmla="*/ 45245 w 57150"/>
                  <a:gd name="connsiteY5" fmla="*/ 100012 h 121443"/>
                  <a:gd name="connsiteX6" fmla="*/ 26195 w 57150"/>
                  <a:gd name="connsiteY6" fmla="*/ 121443 h 121443"/>
                  <a:gd name="connsiteX7" fmla="*/ 7145 w 57150"/>
                  <a:gd name="connsiteY7" fmla="*/ 116680 h 121443"/>
                  <a:gd name="connsiteX0" fmla="*/ 2 w 50007"/>
                  <a:gd name="connsiteY0" fmla="*/ 116680 h 121443"/>
                  <a:gd name="connsiteX1" fmla="*/ 0 w 50007"/>
                  <a:gd name="connsiteY1" fmla="*/ 85725 h 121443"/>
                  <a:gd name="connsiteX2" fmla="*/ 26196 w 50007"/>
                  <a:gd name="connsiteY2" fmla="*/ 64293 h 121443"/>
                  <a:gd name="connsiteX3" fmla="*/ 21432 w 50007"/>
                  <a:gd name="connsiteY3" fmla="*/ 0 h 121443"/>
                  <a:gd name="connsiteX4" fmla="*/ 50007 w 50007"/>
                  <a:gd name="connsiteY4" fmla="*/ 54767 h 121443"/>
                  <a:gd name="connsiteX5" fmla="*/ 38102 w 50007"/>
                  <a:gd name="connsiteY5" fmla="*/ 100012 h 121443"/>
                  <a:gd name="connsiteX6" fmla="*/ 19052 w 50007"/>
                  <a:gd name="connsiteY6" fmla="*/ 121443 h 121443"/>
                  <a:gd name="connsiteX7" fmla="*/ 2 w 50007"/>
                  <a:gd name="connsiteY7" fmla="*/ 116680 h 121443"/>
                  <a:gd name="connsiteX0" fmla="*/ 7146 w 50007"/>
                  <a:gd name="connsiteY0" fmla="*/ 111917 h 121443"/>
                  <a:gd name="connsiteX1" fmla="*/ 0 w 50007"/>
                  <a:gd name="connsiteY1" fmla="*/ 85725 h 121443"/>
                  <a:gd name="connsiteX2" fmla="*/ 26196 w 50007"/>
                  <a:gd name="connsiteY2" fmla="*/ 64293 h 121443"/>
                  <a:gd name="connsiteX3" fmla="*/ 21432 w 50007"/>
                  <a:gd name="connsiteY3" fmla="*/ 0 h 121443"/>
                  <a:gd name="connsiteX4" fmla="*/ 50007 w 50007"/>
                  <a:gd name="connsiteY4" fmla="*/ 54767 h 121443"/>
                  <a:gd name="connsiteX5" fmla="*/ 38102 w 50007"/>
                  <a:gd name="connsiteY5" fmla="*/ 100012 h 121443"/>
                  <a:gd name="connsiteX6" fmla="*/ 19052 w 50007"/>
                  <a:gd name="connsiteY6" fmla="*/ 121443 h 121443"/>
                  <a:gd name="connsiteX7" fmla="*/ 7146 w 50007"/>
                  <a:gd name="connsiteY7" fmla="*/ 111917 h 121443"/>
                  <a:gd name="connsiteX0" fmla="*/ 7146 w 52131"/>
                  <a:gd name="connsiteY0" fmla="*/ 111917 h 121443"/>
                  <a:gd name="connsiteX1" fmla="*/ 0 w 52131"/>
                  <a:gd name="connsiteY1" fmla="*/ 85725 h 121443"/>
                  <a:gd name="connsiteX2" fmla="*/ 26196 w 52131"/>
                  <a:gd name="connsiteY2" fmla="*/ 64293 h 121443"/>
                  <a:gd name="connsiteX3" fmla="*/ 21432 w 52131"/>
                  <a:gd name="connsiteY3" fmla="*/ 0 h 121443"/>
                  <a:gd name="connsiteX4" fmla="*/ 50007 w 52131"/>
                  <a:gd name="connsiteY4" fmla="*/ 54767 h 121443"/>
                  <a:gd name="connsiteX5" fmla="*/ 50007 w 52131"/>
                  <a:gd name="connsiteY5" fmla="*/ 84185 h 121443"/>
                  <a:gd name="connsiteX6" fmla="*/ 38102 w 52131"/>
                  <a:gd name="connsiteY6" fmla="*/ 100012 h 121443"/>
                  <a:gd name="connsiteX7" fmla="*/ 19052 w 52131"/>
                  <a:gd name="connsiteY7" fmla="*/ 121443 h 121443"/>
                  <a:gd name="connsiteX8" fmla="*/ 7146 w 52131"/>
                  <a:gd name="connsiteY8" fmla="*/ 111917 h 121443"/>
                  <a:gd name="connsiteX0" fmla="*/ 7146 w 52131"/>
                  <a:gd name="connsiteY0" fmla="*/ 111917 h 121443"/>
                  <a:gd name="connsiteX1" fmla="*/ 0 w 52131"/>
                  <a:gd name="connsiteY1" fmla="*/ 85725 h 121443"/>
                  <a:gd name="connsiteX2" fmla="*/ 35721 w 52131"/>
                  <a:gd name="connsiteY2" fmla="*/ 54768 h 121443"/>
                  <a:gd name="connsiteX3" fmla="*/ 21432 w 52131"/>
                  <a:gd name="connsiteY3" fmla="*/ 0 h 121443"/>
                  <a:gd name="connsiteX4" fmla="*/ 50007 w 52131"/>
                  <a:gd name="connsiteY4" fmla="*/ 54767 h 121443"/>
                  <a:gd name="connsiteX5" fmla="*/ 50007 w 52131"/>
                  <a:gd name="connsiteY5" fmla="*/ 84185 h 121443"/>
                  <a:gd name="connsiteX6" fmla="*/ 38102 w 52131"/>
                  <a:gd name="connsiteY6" fmla="*/ 100012 h 121443"/>
                  <a:gd name="connsiteX7" fmla="*/ 19052 w 52131"/>
                  <a:gd name="connsiteY7" fmla="*/ 121443 h 121443"/>
                  <a:gd name="connsiteX8" fmla="*/ 7146 w 52131"/>
                  <a:gd name="connsiteY8" fmla="*/ 111917 h 121443"/>
                  <a:gd name="connsiteX0" fmla="*/ 7146 w 52131"/>
                  <a:gd name="connsiteY0" fmla="*/ 104773 h 114299"/>
                  <a:gd name="connsiteX1" fmla="*/ 0 w 52131"/>
                  <a:gd name="connsiteY1" fmla="*/ 78581 h 114299"/>
                  <a:gd name="connsiteX2" fmla="*/ 35721 w 52131"/>
                  <a:gd name="connsiteY2" fmla="*/ 47624 h 114299"/>
                  <a:gd name="connsiteX3" fmla="*/ 19051 w 52131"/>
                  <a:gd name="connsiteY3" fmla="*/ 0 h 114299"/>
                  <a:gd name="connsiteX4" fmla="*/ 50007 w 52131"/>
                  <a:gd name="connsiteY4" fmla="*/ 47623 h 114299"/>
                  <a:gd name="connsiteX5" fmla="*/ 50007 w 52131"/>
                  <a:gd name="connsiteY5" fmla="*/ 77041 h 114299"/>
                  <a:gd name="connsiteX6" fmla="*/ 38102 w 52131"/>
                  <a:gd name="connsiteY6" fmla="*/ 92868 h 114299"/>
                  <a:gd name="connsiteX7" fmla="*/ 19052 w 52131"/>
                  <a:gd name="connsiteY7" fmla="*/ 114299 h 114299"/>
                  <a:gd name="connsiteX8" fmla="*/ 7146 w 52131"/>
                  <a:gd name="connsiteY8" fmla="*/ 104773 h 114299"/>
                  <a:gd name="connsiteX0" fmla="*/ 2384 w 47369"/>
                  <a:gd name="connsiteY0" fmla="*/ 104773 h 114299"/>
                  <a:gd name="connsiteX1" fmla="*/ 0 w 47369"/>
                  <a:gd name="connsiteY1" fmla="*/ 66674 h 114299"/>
                  <a:gd name="connsiteX2" fmla="*/ 30959 w 47369"/>
                  <a:gd name="connsiteY2" fmla="*/ 47624 h 114299"/>
                  <a:gd name="connsiteX3" fmla="*/ 14289 w 47369"/>
                  <a:gd name="connsiteY3" fmla="*/ 0 h 114299"/>
                  <a:gd name="connsiteX4" fmla="*/ 45245 w 47369"/>
                  <a:gd name="connsiteY4" fmla="*/ 47623 h 114299"/>
                  <a:gd name="connsiteX5" fmla="*/ 45245 w 47369"/>
                  <a:gd name="connsiteY5" fmla="*/ 77041 h 114299"/>
                  <a:gd name="connsiteX6" fmla="*/ 33340 w 47369"/>
                  <a:gd name="connsiteY6" fmla="*/ 92868 h 114299"/>
                  <a:gd name="connsiteX7" fmla="*/ 14290 w 47369"/>
                  <a:gd name="connsiteY7" fmla="*/ 114299 h 114299"/>
                  <a:gd name="connsiteX8" fmla="*/ 2384 w 47369"/>
                  <a:gd name="connsiteY8" fmla="*/ 104773 h 114299"/>
                  <a:gd name="connsiteX0" fmla="*/ 2 w 47369"/>
                  <a:gd name="connsiteY0" fmla="*/ 95248 h 114299"/>
                  <a:gd name="connsiteX1" fmla="*/ 0 w 47369"/>
                  <a:gd name="connsiteY1" fmla="*/ 66674 h 114299"/>
                  <a:gd name="connsiteX2" fmla="*/ 30959 w 47369"/>
                  <a:gd name="connsiteY2" fmla="*/ 47624 h 114299"/>
                  <a:gd name="connsiteX3" fmla="*/ 14289 w 47369"/>
                  <a:gd name="connsiteY3" fmla="*/ 0 h 114299"/>
                  <a:gd name="connsiteX4" fmla="*/ 45245 w 47369"/>
                  <a:gd name="connsiteY4" fmla="*/ 47623 h 114299"/>
                  <a:gd name="connsiteX5" fmla="*/ 45245 w 47369"/>
                  <a:gd name="connsiteY5" fmla="*/ 77041 h 114299"/>
                  <a:gd name="connsiteX6" fmla="*/ 33340 w 47369"/>
                  <a:gd name="connsiteY6" fmla="*/ 92868 h 114299"/>
                  <a:gd name="connsiteX7" fmla="*/ 14290 w 47369"/>
                  <a:gd name="connsiteY7" fmla="*/ 114299 h 114299"/>
                  <a:gd name="connsiteX8" fmla="*/ 2 w 47369"/>
                  <a:gd name="connsiteY8" fmla="*/ 95248 h 114299"/>
                  <a:gd name="connsiteX0" fmla="*/ 2 w 47369"/>
                  <a:gd name="connsiteY0" fmla="*/ 95248 h 107156"/>
                  <a:gd name="connsiteX1" fmla="*/ 0 w 47369"/>
                  <a:gd name="connsiteY1" fmla="*/ 66674 h 107156"/>
                  <a:gd name="connsiteX2" fmla="*/ 30959 w 47369"/>
                  <a:gd name="connsiteY2" fmla="*/ 47624 h 107156"/>
                  <a:gd name="connsiteX3" fmla="*/ 14289 w 47369"/>
                  <a:gd name="connsiteY3" fmla="*/ 0 h 107156"/>
                  <a:gd name="connsiteX4" fmla="*/ 45245 w 47369"/>
                  <a:gd name="connsiteY4" fmla="*/ 47623 h 107156"/>
                  <a:gd name="connsiteX5" fmla="*/ 45245 w 47369"/>
                  <a:gd name="connsiteY5" fmla="*/ 77041 h 107156"/>
                  <a:gd name="connsiteX6" fmla="*/ 33340 w 47369"/>
                  <a:gd name="connsiteY6" fmla="*/ 92868 h 107156"/>
                  <a:gd name="connsiteX7" fmla="*/ 19053 w 47369"/>
                  <a:gd name="connsiteY7" fmla="*/ 107156 h 107156"/>
                  <a:gd name="connsiteX8" fmla="*/ 2 w 47369"/>
                  <a:gd name="connsiteY8" fmla="*/ 95248 h 107156"/>
                  <a:gd name="connsiteX0" fmla="*/ 2 w 47369"/>
                  <a:gd name="connsiteY0" fmla="*/ 95248 h 97631"/>
                  <a:gd name="connsiteX1" fmla="*/ 0 w 47369"/>
                  <a:gd name="connsiteY1" fmla="*/ 66674 h 97631"/>
                  <a:gd name="connsiteX2" fmla="*/ 30959 w 47369"/>
                  <a:gd name="connsiteY2" fmla="*/ 47624 h 97631"/>
                  <a:gd name="connsiteX3" fmla="*/ 14289 w 47369"/>
                  <a:gd name="connsiteY3" fmla="*/ 0 h 97631"/>
                  <a:gd name="connsiteX4" fmla="*/ 45245 w 47369"/>
                  <a:gd name="connsiteY4" fmla="*/ 47623 h 97631"/>
                  <a:gd name="connsiteX5" fmla="*/ 45245 w 47369"/>
                  <a:gd name="connsiteY5" fmla="*/ 77041 h 97631"/>
                  <a:gd name="connsiteX6" fmla="*/ 33340 w 47369"/>
                  <a:gd name="connsiteY6" fmla="*/ 92868 h 97631"/>
                  <a:gd name="connsiteX7" fmla="*/ 16672 w 47369"/>
                  <a:gd name="connsiteY7" fmla="*/ 97631 h 97631"/>
                  <a:gd name="connsiteX8" fmla="*/ 2 w 47369"/>
                  <a:gd name="connsiteY8" fmla="*/ 95248 h 97631"/>
                  <a:gd name="connsiteX0" fmla="*/ 2384 w 47369"/>
                  <a:gd name="connsiteY0" fmla="*/ 88104 h 97631"/>
                  <a:gd name="connsiteX1" fmla="*/ 0 w 47369"/>
                  <a:gd name="connsiteY1" fmla="*/ 66674 h 97631"/>
                  <a:gd name="connsiteX2" fmla="*/ 30959 w 47369"/>
                  <a:gd name="connsiteY2" fmla="*/ 47624 h 97631"/>
                  <a:gd name="connsiteX3" fmla="*/ 14289 w 47369"/>
                  <a:gd name="connsiteY3" fmla="*/ 0 h 97631"/>
                  <a:gd name="connsiteX4" fmla="*/ 45245 w 47369"/>
                  <a:gd name="connsiteY4" fmla="*/ 47623 h 97631"/>
                  <a:gd name="connsiteX5" fmla="*/ 45245 w 47369"/>
                  <a:gd name="connsiteY5" fmla="*/ 77041 h 97631"/>
                  <a:gd name="connsiteX6" fmla="*/ 33340 w 47369"/>
                  <a:gd name="connsiteY6" fmla="*/ 92868 h 97631"/>
                  <a:gd name="connsiteX7" fmla="*/ 16672 w 47369"/>
                  <a:gd name="connsiteY7" fmla="*/ 97631 h 97631"/>
                  <a:gd name="connsiteX8" fmla="*/ 2384 w 47369"/>
                  <a:gd name="connsiteY8" fmla="*/ 88104 h 97631"/>
                  <a:gd name="connsiteX0" fmla="*/ 1 w 44986"/>
                  <a:gd name="connsiteY0" fmla="*/ 88104 h 97631"/>
                  <a:gd name="connsiteX1" fmla="*/ 4761 w 44986"/>
                  <a:gd name="connsiteY1" fmla="*/ 69055 h 97631"/>
                  <a:gd name="connsiteX2" fmla="*/ 28576 w 44986"/>
                  <a:gd name="connsiteY2" fmla="*/ 47624 h 97631"/>
                  <a:gd name="connsiteX3" fmla="*/ 11906 w 44986"/>
                  <a:gd name="connsiteY3" fmla="*/ 0 h 97631"/>
                  <a:gd name="connsiteX4" fmla="*/ 42862 w 44986"/>
                  <a:gd name="connsiteY4" fmla="*/ 47623 h 97631"/>
                  <a:gd name="connsiteX5" fmla="*/ 42862 w 44986"/>
                  <a:gd name="connsiteY5" fmla="*/ 77041 h 97631"/>
                  <a:gd name="connsiteX6" fmla="*/ 30957 w 44986"/>
                  <a:gd name="connsiteY6" fmla="*/ 92868 h 97631"/>
                  <a:gd name="connsiteX7" fmla="*/ 14289 w 44986"/>
                  <a:gd name="connsiteY7" fmla="*/ 97631 h 97631"/>
                  <a:gd name="connsiteX8" fmla="*/ 1 w 44986"/>
                  <a:gd name="connsiteY8" fmla="*/ 88104 h 97631"/>
                  <a:gd name="connsiteX0" fmla="*/ 1 w 44986"/>
                  <a:gd name="connsiteY0" fmla="*/ 80960 h 90487"/>
                  <a:gd name="connsiteX1" fmla="*/ 4761 w 44986"/>
                  <a:gd name="connsiteY1" fmla="*/ 61911 h 90487"/>
                  <a:gd name="connsiteX2" fmla="*/ 28576 w 44986"/>
                  <a:gd name="connsiteY2" fmla="*/ 40480 h 90487"/>
                  <a:gd name="connsiteX3" fmla="*/ 4762 w 44986"/>
                  <a:gd name="connsiteY3" fmla="*/ 0 h 90487"/>
                  <a:gd name="connsiteX4" fmla="*/ 42862 w 44986"/>
                  <a:gd name="connsiteY4" fmla="*/ 40479 h 90487"/>
                  <a:gd name="connsiteX5" fmla="*/ 42862 w 44986"/>
                  <a:gd name="connsiteY5" fmla="*/ 69897 h 90487"/>
                  <a:gd name="connsiteX6" fmla="*/ 30957 w 44986"/>
                  <a:gd name="connsiteY6" fmla="*/ 85724 h 90487"/>
                  <a:gd name="connsiteX7" fmla="*/ 14289 w 44986"/>
                  <a:gd name="connsiteY7" fmla="*/ 90487 h 90487"/>
                  <a:gd name="connsiteX8" fmla="*/ 1 w 44986"/>
                  <a:gd name="connsiteY8" fmla="*/ 80960 h 90487"/>
                  <a:gd name="connsiteX0" fmla="*/ 1 w 44986"/>
                  <a:gd name="connsiteY0" fmla="*/ 69054 h 78581"/>
                  <a:gd name="connsiteX1" fmla="*/ 4761 w 44986"/>
                  <a:gd name="connsiteY1" fmla="*/ 50005 h 78581"/>
                  <a:gd name="connsiteX2" fmla="*/ 28576 w 44986"/>
                  <a:gd name="connsiteY2" fmla="*/ 28574 h 78581"/>
                  <a:gd name="connsiteX3" fmla="*/ 16669 w 44986"/>
                  <a:gd name="connsiteY3" fmla="*/ 0 h 78581"/>
                  <a:gd name="connsiteX4" fmla="*/ 42862 w 44986"/>
                  <a:gd name="connsiteY4" fmla="*/ 28573 h 78581"/>
                  <a:gd name="connsiteX5" fmla="*/ 42862 w 44986"/>
                  <a:gd name="connsiteY5" fmla="*/ 57991 h 78581"/>
                  <a:gd name="connsiteX6" fmla="*/ 30957 w 44986"/>
                  <a:gd name="connsiteY6" fmla="*/ 73818 h 78581"/>
                  <a:gd name="connsiteX7" fmla="*/ 14289 w 44986"/>
                  <a:gd name="connsiteY7" fmla="*/ 78581 h 78581"/>
                  <a:gd name="connsiteX8" fmla="*/ 1 w 44986"/>
                  <a:gd name="connsiteY8" fmla="*/ 69054 h 78581"/>
                  <a:gd name="connsiteX0" fmla="*/ 2383 w 40225"/>
                  <a:gd name="connsiteY0" fmla="*/ 66673 h 78581"/>
                  <a:gd name="connsiteX1" fmla="*/ 0 w 40225"/>
                  <a:gd name="connsiteY1" fmla="*/ 50005 h 78581"/>
                  <a:gd name="connsiteX2" fmla="*/ 23815 w 40225"/>
                  <a:gd name="connsiteY2" fmla="*/ 28574 h 78581"/>
                  <a:gd name="connsiteX3" fmla="*/ 11908 w 40225"/>
                  <a:gd name="connsiteY3" fmla="*/ 0 h 78581"/>
                  <a:gd name="connsiteX4" fmla="*/ 38101 w 40225"/>
                  <a:gd name="connsiteY4" fmla="*/ 28573 h 78581"/>
                  <a:gd name="connsiteX5" fmla="*/ 38101 w 40225"/>
                  <a:gd name="connsiteY5" fmla="*/ 57991 h 78581"/>
                  <a:gd name="connsiteX6" fmla="*/ 26196 w 40225"/>
                  <a:gd name="connsiteY6" fmla="*/ 73818 h 78581"/>
                  <a:gd name="connsiteX7" fmla="*/ 9528 w 40225"/>
                  <a:gd name="connsiteY7" fmla="*/ 78581 h 78581"/>
                  <a:gd name="connsiteX8" fmla="*/ 2383 w 40225"/>
                  <a:gd name="connsiteY8" fmla="*/ 66673 h 78581"/>
                  <a:gd name="connsiteX0" fmla="*/ 1 w 37843"/>
                  <a:gd name="connsiteY0" fmla="*/ 66673 h 78581"/>
                  <a:gd name="connsiteX1" fmla="*/ 4762 w 37843"/>
                  <a:gd name="connsiteY1" fmla="*/ 45242 h 78581"/>
                  <a:gd name="connsiteX2" fmla="*/ 21433 w 37843"/>
                  <a:gd name="connsiteY2" fmla="*/ 28574 h 78581"/>
                  <a:gd name="connsiteX3" fmla="*/ 9526 w 37843"/>
                  <a:gd name="connsiteY3" fmla="*/ 0 h 78581"/>
                  <a:gd name="connsiteX4" fmla="*/ 35719 w 37843"/>
                  <a:gd name="connsiteY4" fmla="*/ 28573 h 78581"/>
                  <a:gd name="connsiteX5" fmla="*/ 35719 w 37843"/>
                  <a:gd name="connsiteY5" fmla="*/ 57991 h 78581"/>
                  <a:gd name="connsiteX6" fmla="*/ 23814 w 37843"/>
                  <a:gd name="connsiteY6" fmla="*/ 73818 h 78581"/>
                  <a:gd name="connsiteX7" fmla="*/ 7146 w 37843"/>
                  <a:gd name="connsiteY7" fmla="*/ 78581 h 78581"/>
                  <a:gd name="connsiteX8" fmla="*/ 1 w 37843"/>
                  <a:gd name="connsiteY8" fmla="*/ 66673 h 7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843" h="78581">
                    <a:moveTo>
                      <a:pt x="1" y="66673"/>
                    </a:moveTo>
                    <a:cubicBezTo>
                      <a:pt x="0" y="56355"/>
                      <a:pt x="4763" y="55560"/>
                      <a:pt x="4762" y="45242"/>
                    </a:cubicBezTo>
                    <a:cubicBezTo>
                      <a:pt x="19844" y="34129"/>
                      <a:pt x="-793" y="39687"/>
                      <a:pt x="21433" y="28574"/>
                    </a:cubicBezTo>
                    <a:cubicBezTo>
                      <a:pt x="21433" y="8730"/>
                      <a:pt x="9526" y="19844"/>
                      <a:pt x="9526" y="0"/>
                    </a:cubicBezTo>
                    <a:lnTo>
                      <a:pt x="35719" y="28573"/>
                    </a:lnTo>
                    <a:cubicBezTo>
                      <a:pt x="39291" y="42604"/>
                      <a:pt x="37703" y="50450"/>
                      <a:pt x="35719" y="57991"/>
                    </a:cubicBezTo>
                    <a:cubicBezTo>
                      <a:pt x="33735" y="65532"/>
                      <a:pt x="27783" y="67608"/>
                      <a:pt x="23814" y="73818"/>
                    </a:cubicBezTo>
                    <a:cubicBezTo>
                      <a:pt x="21433" y="78580"/>
                      <a:pt x="9527" y="73819"/>
                      <a:pt x="7146" y="78581"/>
                    </a:cubicBezTo>
                    <a:lnTo>
                      <a:pt x="1" y="66673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white"/>
                  </a:solidFill>
                </a:endParaRPr>
              </a:p>
            </p:txBody>
          </p:sp>
          <p:sp>
            <p:nvSpPr>
              <p:cNvPr id="185" name="Freeform 184"/>
              <p:cNvSpPr/>
              <p:nvPr/>
            </p:nvSpPr>
            <p:spPr>
              <a:xfrm>
                <a:off x="4759164" y="2423292"/>
                <a:ext cx="37843" cy="78581"/>
              </a:xfrm>
              <a:custGeom>
                <a:avLst/>
                <a:gdLst>
                  <a:gd name="connsiteX0" fmla="*/ 0 w 95250"/>
                  <a:gd name="connsiteY0" fmla="*/ 142875 h 152400"/>
                  <a:gd name="connsiteX1" fmla="*/ 14287 w 95250"/>
                  <a:gd name="connsiteY1" fmla="*/ 88107 h 152400"/>
                  <a:gd name="connsiteX2" fmla="*/ 61912 w 95250"/>
                  <a:gd name="connsiteY2" fmla="*/ 54769 h 152400"/>
                  <a:gd name="connsiteX3" fmla="*/ 80962 w 95250"/>
                  <a:gd name="connsiteY3" fmla="*/ 30957 h 152400"/>
                  <a:gd name="connsiteX4" fmla="*/ 66675 w 95250"/>
                  <a:gd name="connsiteY4" fmla="*/ 0 h 152400"/>
                  <a:gd name="connsiteX5" fmla="*/ 95250 w 95250"/>
                  <a:gd name="connsiteY5" fmla="*/ 35719 h 152400"/>
                  <a:gd name="connsiteX6" fmla="*/ 80962 w 95250"/>
                  <a:gd name="connsiteY6" fmla="*/ 64294 h 152400"/>
                  <a:gd name="connsiteX7" fmla="*/ 54768 w 95250"/>
                  <a:gd name="connsiteY7" fmla="*/ 85725 h 152400"/>
                  <a:gd name="connsiteX8" fmla="*/ 66675 w 95250"/>
                  <a:gd name="connsiteY8" fmla="*/ 119063 h 152400"/>
                  <a:gd name="connsiteX9" fmla="*/ 52387 w 95250"/>
                  <a:gd name="connsiteY9" fmla="*/ 152400 h 152400"/>
                  <a:gd name="connsiteX10" fmla="*/ 0 w 95250"/>
                  <a:gd name="connsiteY10" fmla="*/ 142875 h 152400"/>
                  <a:gd name="connsiteX0" fmla="*/ 0 w 95250"/>
                  <a:gd name="connsiteY0" fmla="*/ 142875 h 169069"/>
                  <a:gd name="connsiteX1" fmla="*/ 14287 w 95250"/>
                  <a:gd name="connsiteY1" fmla="*/ 88107 h 169069"/>
                  <a:gd name="connsiteX2" fmla="*/ 61912 w 95250"/>
                  <a:gd name="connsiteY2" fmla="*/ 54769 h 169069"/>
                  <a:gd name="connsiteX3" fmla="*/ 80962 w 95250"/>
                  <a:gd name="connsiteY3" fmla="*/ 30957 h 169069"/>
                  <a:gd name="connsiteX4" fmla="*/ 66675 w 95250"/>
                  <a:gd name="connsiteY4" fmla="*/ 0 h 169069"/>
                  <a:gd name="connsiteX5" fmla="*/ 95250 w 95250"/>
                  <a:gd name="connsiteY5" fmla="*/ 35719 h 169069"/>
                  <a:gd name="connsiteX6" fmla="*/ 80962 w 95250"/>
                  <a:gd name="connsiteY6" fmla="*/ 64294 h 169069"/>
                  <a:gd name="connsiteX7" fmla="*/ 54768 w 95250"/>
                  <a:gd name="connsiteY7" fmla="*/ 85725 h 169069"/>
                  <a:gd name="connsiteX8" fmla="*/ 66675 w 95250"/>
                  <a:gd name="connsiteY8" fmla="*/ 119063 h 169069"/>
                  <a:gd name="connsiteX9" fmla="*/ 40481 w 95250"/>
                  <a:gd name="connsiteY9" fmla="*/ 169069 h 169069"/>
                  <a:gd name="connsiteX10" fmla="*/ 52387 w 95250"/>
                  <a:gd name="connsiteY10" fmla="*/ 152400 h 169069"/>
                  <a:gd name="connsiteX11" fmla="*/ 0 w 95250"/>
                  <a:gd name="connsiteY11" fmla="*/ 142875 h 169069"/>
                  <a:gd name="connsiteX0" fmla="*/ 0 w 95250"/>
                  <a:gd name="connsiteY0" fmla="*/ 166688 h 169069"/>
                  <a:gd name="connsiteX1" fmla="*/ 14287 w 95250"/>
                  <a:gd name="connsiteY1" fmla="*/ 88107 h 169069"/>
                  <a:gd name="connsiteX2" fmla="*/ 61912 w 95250"/>
                  <a:gd name="connsiteY2" fmla="*/ 54769 h 169069"/>
                  <a:gd name="connsiteX3" fmla="*/ 80962 w 95250"/>
                  <a:gd name="connsiteY3" fmla="*/ 30957 h 169069"/>
                  <a:gd name="connsiteX4" fmla="*/ 66675 w 95250"/>
                  <a:gd name="connsiteY4" fmla="*/ 0 h 169069"/>
                  <a:gd name="connsiteX5" fmla="*/ 95250 w 95250"/>
                  <a:gd name="connsiteY5" fmla="*/ 35719 h 169069"/>
                  <a:gd name="connsiteX6" fmla="*/ 80962 w 95250"/>
                  <a:gd name="connsiteY6" fmla="*/ 64294 h 169069"/>
                  <a:gd name="connsiteX7" fmla="*/ 54768 w 95250"/>
                  <a:gd name="connsiteY7" fmla="*/ 85725 h 169069"/>
                  <a:gd name="connsiteX8" fmla="*/ 66675 w 95250"/>
                  <a:gd name="connsiteY8" fmla="*/ 119063 h 169069"/>
                  <a:gd name="connsiteX9" fmla="*/ 40481 w 95250"/>
                  <a:gd name="connsiteY9" fmla="*/ 169069 h 169069"/>
                  <a:gd name="connsiteX10" fmla="*/ 52387 w 95250"/>
                  <a:gd name="connsiteY10" fmla="*/ 152400 h 169069"/>
                  <a:gd name="connsiteX11" fmla="*/ 0 w 95250"/>
                  <a:gd name="connsiteY11" fmla="*/ 166688 h 169069"/>
                  <a:gd name="connsiteX0" fmla="*/ 0 w 95250"/>
                  <a:gd name="connsiteY0" fmla="*/ 166688 h 169069"/>
                  <a:gd name="connsiteX1" fmla="*/ 14287 w 95250"/>
                  <a:gd name="connsiteY1" fmla="*/ 88107 h 169069"/>
                  <a:gd name="connsiteX2" fmla="*/ 61912 w 95250"/>
                  <a:gd name="connsiteY2" fmla="*/ 54769 h 169069"/>
                  <a:gd name="connsiteX3" fmla="*/ 80962 w 95250"/>
                  <a:gd name="connsiteY3" fmla="*/ 30957 h 169069"/>
                  <a:gd name="connsiteX4" fmla="*/ 66675 w 95250"/>
                  <a:gd name="connsiteY4" fmla="*/ 0 h 169069"/>
                  <a:gd name="connsiteX5" fmla="*/ 95250 w 95250"/>
                  <a:gd name="connsiteY5" fmla="*/ 35719 h 169069"/>
                  <a:gd name="connsiteX6" fmla="*/ 80962 w 95250"/>
                  <a:gd name="connsiteY6" fmla="*/ 64294 h 169069"/>
                  <a:gd name="connsiteX7" fmla="*/ 54768 w 95250"/>
                  <a:gd name="connsiteY7" fmla="*/ 85725 h 169069"/>
                  <a:gd name="connsiteX8" fmla="*/ 66675 w 95250"/>
                  <a:gd name="connsiteY8" fmla="*/ 119063 h 169069"/>
                  <a:gd name="connsiteX9" fmla="*/ 40481 w 95250"/>
                  <a:gd name="connsiteY9" fmla="*/ 169069 h 169069"/>
                  <a:gd name="connsiteX10" fmla="*/ 0 w 95250"/>
                  <a:gd name="connsiteY10" fmla="*/ 166688 h 169069"/>
                  <a:gd name="connsiteX0" fmla="*/ 7145 w 102395"/>
                  <a:gd name="connsiteY0" fmla="*/ 166688 h 169069"/>
                  <a:gd name="connsiteX1" fmla="*/ 0 w 102395"/>
                  <a:gd name="connsiteY1" fmla="*/ 135732 h 169069"/>
                  <a:gd name="connsiteX2" fmla="*/ 69057 w 102395"/>
                  <a:gd name="connsiteY2" fmla="*/ 54769 h 169069"/>
                  <a:gd name="connsiteX3" fmla="*/ 88107 w 102395"/>
                  <a:gd name="connsiteY3" fmla="*/ 30957 h 169069"/>
                  <a:gd name="connsiteX4" fmla="*/ 73820 w 102395"/>
                  <a:gd name="connsiteY4" fmla="*/ 0 h 169069"/>
                  <a:gd name="connsiteX5" fmla="*/ 102395 w 102395"/>
                  <a:gd name="connsiteY5" fmla="*/ 35719 h 169069"/>
                  <a:gd name="connsiteX6" fmla="*/ 88107 w 102395"/>
                  <a:gd name="connsiteY6" fmla="*/ 64294 h 169069"/>
                  <a:gd name="connsiteX7" fmla="*/ 61913 w 102395"/>
                  <a:gd name="connsiteY7" fmla="*/ 85725 h 169069"/>
                  <a:gd name="connsiteX8" fmla="*/ 73820 w 102395"/>
                  <a:gd name="connsiteY8" fmla="*/ 119063 h 169069"/>
                  <a:gd name="connsiteX9" fmla="*/ 47626 w 102395"/>
                  <a:gd name="connsiteY9" fmla="*/ 169069 h 169069"/>
                  <a:gd name="connsiteX10" fmla="*/ 7145 w 102395"/>
                  <a:gd name="connsiteY10" fmla="*/ 166688 h 169069"/>
                  <a:gd name="connsiteX0" fmla="*/ 7145 w 102395"/>
                  <a:gd name="connsiteY0" fmla="*/ 135731 h 138112"/>
                  <a:gd name="connsiteX1" fmla="*/ 0 w 102395"/>
                  <a:gd name="connsiteY1" fmla="*/ 104775 h 138112"/>
                  <a:gd name="connsiteX2" fmla="*/ 69057 w 102395"/>
                  <a:gd name="connsiteY2" fmla="*/ 23812 h 138112"/>
                  <a:gd name="connsiteX3" fmla="*/ 88107 w 102395"/>
                  <a:gd name="connsiteY3" fmla="*/ 0 h 138112"/>
                  <a:gd name="connsiteX4" fmla="*/ 102395 w 102395"/>
                  <a:gd name="connsiteY4" fmla="*/ 4762 h 138112"/>
                  <a:gd name="connsiteX5" fmla="*/ 88107 w 102395"/>
                  <a:gd name="connsiteY5" fmla="*/ 33337 h 138112"/>
                  <a:gd name="connsiteX6" fmla="*/ 61913 w 102395"/>
                  <a:gd name="connsiteY6" fmla="*/ 54768 h 138112"/>
                  <a:gd name="connsiteX7" fmla="*/ 73820 w 102395"/>
                  <a:gd name="connsiteY7" fmla="*/ 88106 h 138112"/>
                  <a:gd name="connsiteX8" fmla="*/ 47626 w 102395"/>
                  <a:gd name="connsiteY8" fmla="*/ 138112 h 138112"/>
                  <a:gd name="connsiteX9" fmla="*/ 7145 w 102395"/>
                  <a:gd name="connsiteY9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88107 w 88107"/>
                  <a:gd name="connsiteY4" fmla="*/ 33337 h 138112"/>
                  <a:gd name="connsiteX5" fmla="*/ 61913 w 88107"/>
                  <a:gd name="connsiteY5" fmla="*/ 54768 h 138112"/>
                  <a:gd name="connsiteX6" fmla="*/ 73820 w 88107"/>
                  <a:gd name="connsiteY6" fmla="*/ 88106 h 138112"/>
                  <a:gd name="connsiteX7" fmla="*/ 47626 w 88107"/>
                  <a:gd name="connsiteY7" fmla="*/ 138112 h 138112"/>
                  <a:gd name="connsiteX8" fmla="*/ 7145 w 88107"/>
                  <a:gd name="connsiteY8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61913 w 88107"/>
                  <a:gd name="connsiteY4" fmla="*/ 54768 h 138112"/>
                  <a:gd name="connsiteX5" fmla="*/ 73820 w 88107"/>
                  <a:gd name="connsiteY5" fmla="*/ 88106 h 138112"/>
                  <a:gd name="connsiteX6" fmla="*/ 47626 w 88107"/>
                  <a:gd name="connsiteY6" fmla="*/ 138112 h 138112"/>
                  <a:gd name="connsiteX7" fmla="*/ 7145 w 88107"/>
                  <a:gd name="connsiteY7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61913 w 88107"/>
                  <a:gd name="connsiteY4" fmla="*/ 54768 h 138112"/>
                  <a:gd name="connsiteX5" fmla="*/ 66676 w 88107"/>
                  <a:gd name="connsiteY5" fmla="*/ 116681 h 138112"/>
                  <a:gd name="connsiteX6" fmla="*/ 47626 w 88107"/>
                  <a:gd name="connsiteY6" fmla="*/ 138112 h 138112"/>
                  <a:gd name="connsiteX7" fmla="*/ 7145 w 88107"/>
                  <a:gd name="connsiteY7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69056 w 88107"/>
                  <a:gd name="connsiteY4" fmla="*/ 57149 h 138112"/>
                  <a:gd name="connsiteX5" fmla="*/ 66676 w 88107"/>
                  <a:gd name="connsiteY5" fmla="*/ 116681 h 138112"/>
                  <a:gd name="connsiteX6" fmla="*/ 47626 w 88107"/>
                  <a:gd name="connsiteY6" fmla="*/ 138112 h 138112"/>
                  <a:gd name="connsiteX7" fmla="*/ 7145 w 88107"/>
                  <a:gd name="connsiteY7" fmla="*/ 135731 h 138112"/>
                  <a:gd name="connsiteX0" fmla="*/ 7145 w 73819"/>
                  <a:gd name="connsiteY0" fmla="*/ 147637 h 150018"/>
                  <a:gd name="connsiteX1" fmla="*/ 0 w 73819"/>
                  <a:gd name="connsiteY1" fmla="*/ 116681 h 150018"/>
                  <a:gd name="connsiteX2" fmla="*/ 69057 w 73819"/>
                  <a:gd name="connsiteY2" fmla="*/ 35718 h 150018"/>
                  <a:gd name="connsiteX3" fmla="*/ 73819 w 73819"/>
                  <a:gd name="connsiteY3" fmla="*/ 0 h 150018"/>
                  <a:gd name="connsiteX4" fmla="*/ 69056 w 73819"/>
                  <a:gd name="connsiteY4" fmla="*/ 69055 h 150018"/>
                  <a:gd name="connsiteX5" fmla="*/ 66676 w 73819"/>
                  <a:gd name="connsiteY5" fmla="*/ 128587 h 150018"/>
                  <a:gd name="connsiteX6" fmla="*/ 47626 w 73819"/>
                  <a:gd name="connsiteY6" fmla="*/ 150018 h 150018"/>
                  <a:gd name="connsiteX7" fmla="*/ 7145 w 73819"/>
                  <a:gd name="connsiteY7" fmla="*/ 147637 h 150018"/>
                  <a:gd name="connsiteX0" fmla="*/ 7145 w 73819"/>
                  <a:gd name="connsiteY0" fmla="*/ 147637 h 150018"/>
                  <a:gd name="connsiteX1" fmla="*/ 0 w 73819"/>
                  <a:gd name="connsiteY1" fmla="*/ 116681 h 150018"/>
                  <a:gd name="connsiteX2" fmla="*/ 54770 w 73819"/>
                  <a:gd name="connsiteY2" fmla="*/ 69056 h 150018"/>
                  <a:gd name="connsiteX3" fmla="*/ 73819 w 73819"/>
                  <a:gd name="connsiteY3" fmla="*/ 0 h 150018"/>
                  <a:gd name="connsiteX4" fmla="*/ 69056 w 73819"/>
                  <a:gd name="connsiteY4" fmla="*/ 69055 h 150018"/>
                  <a:gd name="connsiteX5" fmla="*/ 66676 w 73819"/>
                  <a:gd name="connsiteY5" fmla="*/ 128587 h 150018"/>
                  <a:gd name="connsiteX6" fmla="*/ 47626 w 73819"/>
                  <a:gd name="connsiteY6" fmla="*/ 150018 h 150018"/>
                  <a:gd name="connsiteX7" fmla="*/ 7145 w 73819"/>
                  <a:gd name="connsiteY7" fmla="*/ 147637 h 150018"/>
                  <a:gd name="connsiteX0" fmla="*/ 7145 w 69056"/>
                  <a:gd name="connsiteY0" fmla="*/ 138112 h 140493"/>
                  <a:gd name="connsiteX1" fmla="*/ 0 w 69056"/>
                  <a:gd name="connsiteY1" fmla="*/ 107156 h 140493"/>
                  <a:gd name="connsiteX2" fmla="*/ 54770 w 69056"/>
                  <a:gd name="connsiteY2" fmla="*/ 59531 h 140493"/>
                  <a:gd name="connsiteX3" fmla="*/ 54769 w 69056"/>
                  <a:gd name="connsiteY3" fmla="*/ 0 h 140493"/>
                  <a:gd name="connsiteX4" fmla="*/ 69056 w 69056"/>
                  <a:gd name="connsiteY4" fmla="*/ 59530 h 140493"/>
                  <a:gd name="connsiteX5" fmla="*/ 66676 w 69056"/>
                  <a:gd name="connsiteY5" fmla="*/ 119062 h 140493"/>
                  <a:gd name="connsiteX6" fmla="*/ 47626 w 69056"/>
                  <a:gd name="connsiteY6" fmla="*/ 140493 h 140493"/>
                  <a:gd name="connsiteX7" fmla="*/ 7145 w 69056"/>
                  <a:gd name="connsiteY7" fmla="*/ 138112 h 140493"/>
                  <a:gd name="connsiteX0" fmla="*/ 7145 w 69056"/>
                  <a:gd name="connsiteY0" fmla="*/ 138112 h 140493"/>
                  <a:gd name="connsiteX1" fmla="*/ 0 w 69056"/>
                  <a:gd name="connsiteY1" fmla="*/ 107156 h 140493"/>
                  <a:gd name="connsiteX2" fmla="*/ 45245 w 69056"/>
                  <a:gd name="connsiteY2" fmla="*/ 73818 h 140493"/>
                  <a:gd name="connsiteX3" fmla="*/ 54769 w 69056"/>
                  <a:gd name="connsiteY3" fmla="*/ 0 h 140493"/>
                  <a:gd name="connsiteX4" fmla="*/ 69056 w 69056"/>
                  <a:gd name="connsiteY4" fmla="*/ 59530 h 140493"/>
                  <a:gd name="connsiteX5" fmla="*/ 66676 w 69056"/>
                  <a:gd name="connsiteY5" fmla="*/ 119062 h 140493"/>
                  <a:gd name="connsiteX6" fmla="*/ 47626 w 69056"/>
                  <a:gd name="connsiteY6" fmla="*/ 140493 h 140493"/>
                  <a:gd name="connsiteX7" fmla="*/ 7145 w 69056"/>
                  <a:gd name="connsiteY7" fmla="*/ 138112 h 140493"/>
                  <a:gd name="connsiteX0" fmla="*/ 7145 w 69056"/>
                  <a:gd name="connsiteY0" fmla="*/ 138112 h 140493"/>
                  <a:gd name="connsiteX1" fmla="*/ 0 w 69056"/>
                  <a:gd name="connsiteY1" fmla="*/ 107156 h 140493"/>
                  <a:gd name="connsiteX2" fmla="*/ 45245 w 69056"/>
                  <a:gd name="connsiteY2" fmla="*/ 73818 h 140493"/>
                  <a:gd name="connsiteX3" fmla="*/ 54769 w 69056"/>
                  <a:gd name="connsiteY3" fmla="*/ 0 h 140493"/>
                  <a:gd name="connsiteX4" fmla="*/ 69056 w 69056"/>
                  <a:gd name="connsiteY4" fmla="*/ 59530 h 140493"/>
                  <a:gd name="connsiteX5" fmla="*/ 66676 w 69056"/>
                  <a:gd name="connsiteY5" fmla="*/ 119062 h 140493"/>
                  <a:gd name="connsiteX6" fmla="*/ 47626 w 69056"/>
                  <a:gd name="connsiteY6" fmla="*/ 140493 h 140493"/>
                  <a:gd name="connsiteX7" fmla="*/ 7145 w 69056"/>
                  <a:gd name="connsiteY7" fmla="*/ 138112 h 140493"/>
                  <a:gd name="connsiteX0" fmla="*/ 7145 w 66726"/>
                  <a:gd name="connsiteY0" fmla="*/ 138112 h 140493"/>
                  <a:gd name="connsiteX1" fmla="*/ 0 w 66726"/>
                  <a:gd name="connsiteY1" fmla="*/ 107156 h 140493"/>
                  <a:gd name="connsiteX2" fmla="*/ 45245 w 66726"/>
                  <a:gd name="connsiteY2" fmla="*/ 73818 h 140493"/>
                  <a:gd name="connsiteX3" fmla="*/ 54769 w 66726"/>
                  <a:gd name="connsiteY3" fmla="*/ 0 h 140493"/>
                  <a:gd name="connsiteX4" fmla="*/ 59531 w 66726"/>
                  <a:gd name="connsiteY4" fmla="*/ 71436 h 140493"/>
                  <a:gd name="connsiteX5" fmla="*/ 66676 w 66726"/>
                  <a:gd name="connsiteY5" fmla="*/ 119062 h 140493"/>
                  <a:gd name="connsiteX6" fmla="*/ 47626 w 66726"/>
                  <a:gd name="connsiteY6" fmla="*/ 140493 h 140493"/>
                  <a:gd name="connsiteX7" fmla="*/ 7145 w 66726"/>
                  <a:gd name="connsiteY7" fmla="*/ 138112 h 140493"/>
                  <a:gd name="connsiteX0" fmla="*/ 7145 w 66726"/>
                  <a:gd name="connsiteY0" fmla="*/ 119062 h 121443"/>
                  <a:gd name="connsiteX1" fmla="*/ 0 w 66726"/>
                  <a:gd name="connsiteY1" fmla="*/ 88106 h 121443"/>
                  <a:gd name="connsiteX2" fmla="*/ 45245 w 66726"/>
                  <a:gd name="connsiteY2" fmla="*/ 54768 h 121443"/>
                  <a:gd name="connsiteX3" fmla="*/ 50006 w 66726"/>
                  <a:gd name="connsiteY3" fmla="*/ 0 h 121443"/>
                  <a:gd name="connsiteX4" fmla="*/ 59531 w 66726"/>
                  <a:gd name="connsiteY4" fmla="*/ 52386 h 121443"/>
                  <a:gd name="connsiteX5" fmla="*/ 66676 w 66726"/>
                  <a:gd name="connsiteY5" fmla="*/ 100012 h 121443"/>
                  <a:gd name="connsiteX6" fmla="*/ 47626 w 66726"/>
                  <a:gd name="connsiteY6" fmla="*/ 121443 h 121443"/>
                  <a:gd name="connsiteX7" fmla="*/ 7145 w 66726"/>
                  <a:gd name="connsiteY7" fmla="*/ 119062 h 121443"/>
                  <a:gd name="connsiteX0" fmla="*/ 28576 w 66726"/>
                  <a:gd name="connsiteY0" fmla="*/ 116680 h 121443"/>
                  <a:gd name="connsiteX1" fmla="*/ 0 w 66726"/>
                  <a:gd name="connsiteY1" fmla="*/ 88106 h 121443"/>
                  <a:gd name="connsiteX2" fmla="*/ 45245 w 66726"/>
                  <a:gd name="connsiteY2" fmla="*/ 54768 h 121443"/>
                  <a:gd name="connsiteX3" fmla="*/ 50006 w 66726"/>
                  <a:gd name="connsiteY3" fmla="*/ 0 h 121443"/>
                  <a:gd name="connsiteX4" fmla="*/ 59531 w 66726"/>
                  <a:gd name="connsiteY4" fmla="*/ 52386 h 121443"/>
                  <a:gd name="connsiteX5" fmla="*/ 66676 w 66726"/>
                  <a:gd name="connsiteY5" fmla="*/ 100012 h 121443"/>
                  <a:gd name="connsiteX6" fmla="*/ 47626 w 66726"/>
                  <a:gd name="connsiteY6" fmla="*/ 121443 h 121443"/>
                  <a:gd name="connsiteX7" fmla="*/ 28576 w 66726"/>
                  <a:gd name="connsiteY7" fmla="*/ 116680 h 121443"/>
                  <a:gd name="connsiteX0" fmla="*/ 7145 w 45295"/>
                  <a:gd name="connsiteY0" fmla="*/ 116680 h 121443"/>
                  <a:gd name="connsiteX1" fmla="*/ 0 w 45295"/>
                  <a:gd name="connsiteY1" fmla="*/ 85725 h 121443"/>
                  <a:gd name="connsiteX2" fmla="*/ 23814 w 45295"/>
                  <a:gd name="connsiteY2" fmla="*/ 54768 h 121443"/>
                  <a:gd name="connsiteX3" fmla="*/ 28575 w 45295"/>
                  <a:gd name="connsiteY3" fmla="*/ 0 h 121443"/>
                  <a:gd name="connsiteX4" fmla="*/ 38100 w 45295"/>
                  <a:gd name="connsiteY4" fmla="*/ 52386 h 121443"/>
                  <a:gd name="connsiteX5" fmla="*/ 45245 w 45295"/>
                  <a:gd name="connsiteY5" fmla="*/ 100012 h 121443"/>
                  <a:gd name="connsiteX6" fmla="*/ 26195 w 45295"/>
                  <a:gd name="connsiteY6" fmla="*/ 121443 h 121443"/>
                  <a:gd name="connsiteX7" fmla="*/ 7145 w 45295"/>
                  <a:gd name="connsiteY7" fmla="*/ 116680 h 121443"/>
                  <a:gd name="connsiteX0" fmla="*/ 7145 w 57150"/>
                  <a:gd name="connsiteY0" fmla="*/ 116680 h 121443"/>
                  <a:gd name="connsiteX1" fmla="*/ 0 w 57150"/>
                  <a:gd name="connsiteY1" fmla="*/ 85725 h 121443"/>
                  <a:gd name="connsiteX2" fmla="*/ 23814 w 57150"/>
                  <a:gd name="connsiteY2" fmla="*/ 54768 h 121443"/>
                  <a:gd name="connsiteX3" fmla="*/ 28575 w 57150"/>
                  <a:gd name="connsiteY3" fmla="*/ 0 h 121443"/>
                  <a:gd name="connsiteX4" fmla="*/ 57150 w 57150"/>
                  <a:gd name="connsiteY4" fmla="*/ 54767 h 121443"/>
                  <a:gd name="connsiteX5" fmla="*/ 45245 w 57150"/>
                  <a:gd name="connsiteY5" fmla="*/ 100012 h 121443"/>
                  <a:gd name="connsiteX6" fmla="*/ 26195 w 57150"/>
                  <a:gd name="connsiteY6" fmla="*/ 121443 h 121443"/>
                  <a:gd name="connsiteX7" fmla="*/ 7145 w 57150"/>
                  <a:gd name="connsiteY7" fmla="*/ 116680 h 121443"/>
                  <a:gd name="connsiteX0" fmla="*/ 7145 w 57150"/>
                  <a:gd name="connsiteY0" fmla="*/ 116680 h 121443"/>
                  <a:gd name="connsiteX1" fmla="*/ 0 w 57150"/>
                  <a:gd name="connsiteY1" fmla="*/ 85725 h 121443"/>
                  <a:gd name="connsiteX2" fmla="*/ 40483 w 57150"/>
                  <a:gd name="connsiteY2" fmla="*/ 61912 h 121443"/>
                  <a:gd name="connsiteX3" fmla="*/ 28575 w 57150"/>
                  <a:gd name="connsiteY3" fmla="*/ 0 h 121443"/>
                  <a:gd name="connsiteX4" fmla="*/ 57150 w 57150"/>
                  <a:gd name="connsiteY4" fmla="*/ 54767 h 121443"/>
                  <a:gd name="connsiteX5" fmla="*/ 45245 w 57150"/>
                  <a:gd name="connsiteY5" fmla="*/ 100012 h 121443"/>
                  <a:gd name="connsiteX6" fmla="*/ 26195 w 57150"/>
                  <a:gd name="connsiteY6" fmla="*/ 121443 h 121443"/>
                  <a:gd name="connsiteX7" fmla="*/ 7145 w 57150"/>
                  <a:gd name="connsiteY7" fmla="*/ 116680 h 121443"/>
                  <a:gd name="connsiteX0" fmla="*/ 7145 w 57150"/>
                  <a:gd name="connsiteY0" fmla="*/ 116680 h 121443"/>
                  <a:gd name="connsiteX1" fmla="*/ 0 w 57150"/>
                  <a:gd name="connsiteY1" fmla="*/ 85725 h 121443"/>
                  <a:gd name="connsiteX2" fmla="*/ 33339 w 57150"/>
                  <a:gd name="connsiteY2" fmla="*/ 64293 h 121443"/>
                  <a:gd name="connsiteX3" fmla="*/ 28575 w 57150"/>
                  <a:gd name="connsiteY3" fmla="*/ 0 h 121443"/>
                  <a:gd name="connsiteX4" fmla="*/ 57150 w 57150"/>
                  <a:gd name="connsiteY4" fmla="*/ 54767 h 121443"/>
                  <a:gd name="connsiteX5" fmla="*/ 45245 w 57150"/>
                  <a:gd name="connsiteY5" fmla="*/ 100012 h 121443"/>
                  <a:gd name="connsiteX6" fmla="*/ 26195 w 57150"/>
                  <a:gd name="connsiteY6" fmla="*/ 121443 h 121443"/>
                  <a:gd name="connsiteX7" fmla="*/ 7145 w 57150"/>
                  <a:gd name="connsiteY7" fmla="*/ 116680 h 121443"/>
                  <a:gd name="connsiteX0" fmla="*/ 2 w 50007"/>
                  <a:gd name="connsiteY0" fmla="*/ 116680 h 121443"/>
                  <a:gd name="connsiteX1" fmla="*/ 0 w 50007"/>
                  <a:gd name="connsiteY1" fmla="*/ 85725 h 121443"/>
                  <a:gd name="connsiteX2" fmla="*/ 26196 w 50007"/>
                  <a:gd name="connsiteY2" fmla="*/ 64293 h 121443"/>
                  <a:gd name="connsiteX3" fmla="*/ 21432 w 50007"/>
                  <a:gd name="connsiteY3" fmla="*/ 0 h 121443"/>
                  <a:gd name="connsiteX4" fmla="*/ 50007 w 50007"/>
                  <a:gd name="connsiteY4" fmla="*/ 54767 h 121443"/>
                  <a:gd name="connsiteX5" fmla="*/ 38102 w 50007"/>
                  <a:gd name="connsiteY5" fmla="*/ 100012 h 121443"/>
                  <a:gd name="connsiteX6" fmla="*/ 19052 w 50007"/>
                  <a:gd name="connsiteY6" fmla="*/ 121443 h 121443"/>
                  <a:gd name="connsiteX7" fmla="*/ 2 w 50007"/>
                  <a:gd name="connsiteY7" fmla="*/ 116680 h 121443"/>
                  <a:gd name="connsiteX0" fmla="*/ 7146 w 50007"/>
                  <a:gd name="connsiteY0" fmla="*/ 111917 h 121443"/>
                  <a:gd name="connsiteX1" fmla="*/ 0 w 50007"/>
                  <a:gd name="connsiteY1" fmla="*/ 85725 h 121443"/>
                  <a:gd name="connsiteX2" fmla="*/ 26196 w 50007"/>
                  <a:gd name="connsiteY2" fmla="*/ 64293 h 121443"/>
                  <a:gd name="connsiteX3" fmla="*/ 21432 w 50007"/>
                  <a:gd name="connsiteY3" fmla="*/ 0 h 121443"/>
                  <a:gd name="connsiteX4" fmla="*/ 50007 w 50007"/>
                  <a:gd name="connsiteY4" fmla="*/ 54767 h 121443"/>
                  <a:gd name="connsiteX5" fmla="*/ 38102 w 50007"/>
                  <a:gd name="connsiteY5" fmla="*/ 100012 h 121443"/>
                  <a:gd name="connsiteX6" fmla="*/ 19052 w 50007"/>
                  <a:gd name="connsiteY6" fmla="*/ 121443 h 121443"/>
                  <a:gd name="connsiteX7" fmla="*/ 7146 w 50007"/>
                  <a:gd name="connsiteY7" fmla="*/ 111917 h 121443"/>
                  <a:gd name="connsiteX0" fmla="*/ 7146 w 52131"/>
                  <a:gd name="connsiteY0" fmla="*/ 111917 h 121443"/>
                  <a:gd name="connsiteX1" fmla="*/ 0 w 52131"/>
                  <a:gd name="connsiteY1" fmla="*/ 85725 h 121443"/>
                  <a:gd name="connsiteX2" fmla="*/ 26196 w 52131"/>
                  <a:gd name="connsiteY2" fmla="*/ 64293 h 121443"/>
                  <a:gd name="connsiteX3" fmla="*/ 21432 w 52131"/>
                  <a:gd name="connsiteY3" fmla="*/ 0 h 121443"/>
                  <a:gd name="connsiteX4" fmla="*/ 50007 w 52131"/>
                  <a:gd name="connsiteY4" fmla="*/ 54767 h 121443"/>
                  <a:gd name="connsiteX5" fmla="*/ 50007 w 52131"/>
                  <a:gd name="connsiteY5" fmla="*/ 84185 h 121443"/>
                  <a:gd name="connsiteX6" fmla="*/ 38102 w 52131"/>
                  <a:gd name="connsiteY6" fmla="*/ 100012 h 121443"/>
                  <a:gd name="connsiteX7" fmla="*/ 19052 w 52131"/>
                  <a:gd name="connsiteY7" fmla="*/ 121443 h 121443"/>
                  <a:gd name="connsiteX8" fmla="*/ 7146 w 52131"/>
                  <a:gd name="connsiteY8" fmla="*/ 111917 h 121443"/>
                  <a:gd name="connsiteX0" fmla="*/ 7146 w 52131"/>
                  <a:gd name="connsiteY0" fmla="*/ 111917 h 121443"/>
                  <a:gd name="connsiteX1" fmla="*/ 0 w 52131"/>
                  <a:gd name="connsiteY1" fmla="*/ 85725 h 121443"/>
                  <a:gd name="connsiteX2" fmla="*/ 35721 w 52131"/>
                  <a:gd name="connsiteY2" fmla="*/ 54768 h 121443"/>
                  <a:gd name="connsiteX3" fmla="*/ 21432 w 52131"/>
                  <a:gd name="connsiteY3" fmla="*/ 0 h 121443"/>
                  <a:gd name="connsiteX4" fmla="*/ 50007 w 52131"/>
                  <a:gd name="connsiteY4" fmla="*/ 54767 h 121443"/>
                  <a:gd name="connsiteX5" fmla="*/ 50007 w 52131"/>
                  <a:gd name="connsiteY5" fmla="*/ 84185 h 121443"/>
                  <a:gd name="connsiteX6" fmla="*/ 38102 w 52131"/>
                  <a:gd name="connsiteY6" fmla="*/ 100012 h 121443"/>
                  <a:gd name="connsiteX7" fmla="*/ 19052 w 52131"/>
                  <a:gd name="connsiteY7" fmla="*/ 121443 h 121443"/>
                  <a:gd name="connsiteX8" fmla="*/ 7146 w 52131"/>
                  <a:gd name="connsiteY8" fmla="*/ 111917 h 121443"/>
                  <a:gd name="connsiteX0" fmla="*/ 7146 w 52131"/>
                  <a:gd name="connsiteY0" fmla="*/ 104773 h 114299"/>
                  <a:gd name="connsiteX1" fmla="*/ 0 w 52131"/>
                  <a:gd name="connsiteY1" fmla="*/ 78581 h 114299"/>
                  <a:gd name="connsiteX2" fmla="*/ 35721 w 52131"/>
                  <a:gd name="connsiteY2" fmla="*/ 47624 h 114299"/>
                  <a:gd name="connsiteX3" fmla="*/ 19051 w 52131"/>
                  <a:gd name="connsiteY3" fmla="*/ 0 h 114299"/>
                  <a:gd name="connsiteX4" fmla="*/ 50007 w 52131"/>
                  <a:gd name="connsiteY4" fmla="*/ 47623 h 114299"/>
                  <a:gd name="connsiteX5" fmla="*/ 50007 w 52131"/>
                  <a:gd name="connsiteY5" fmla="*/ 77041 h 114299"/>
                  <a:gd name="connsiteX6" fmla="*/ 38102 w 52131"/>
                  <a:gd name="connsiteY6" fmla="*/ 92868 h 114299"/>
                  <a:gd name="connsiteX7" fmla="*/ 19052 w 52131"/>
                  <a:gd name="connsiteY7" fmla="*/ 114299 h 114299"/>
                  <a:gd name="connsiteX8" fmla="*/ 7146 w 52131"/>
                  <a:gd name="connsiteY8" fmla="*/ 104773 h 114299"/>
                  <a:gd name="connsiteX0" fmla="*/ 2384 w 47369"/>
                  <a:gd name="connsiteY0" fmla="*/ 104773 h 114299"/>
                  <a:gd name="connsiteX1" fmla="*/ 0 w 47369"/>
                  <a:gd name="connsiteY1" fmla="*/ 66674 h 114299"/>
                  <a:gd name="connsiteX2" fmla="*/ 30959 w 47369"/>
                  <a:gd name="connsiteY2" fmla="*/ 47624 h 114299"/>
                  <a:gd name="connsiteX3" fmla="*/ 14289 w 47369"/>
                  <a:gd name="connsiteY3" fmla="*/ 0 h 114299"/>
                  <a:gd name="connsiteX4" fmla="*/ 45245 w 47369"/>
                  <a:gd name="connsiteY4" fmla="*/ 47623 h 114299"/>
                  <a:gd name="connsiteX5" fmla="*/ 45245 w 47369"/>
                  <a:gd name="connsiteY5" fmla="*/ 77041 h 114299"/>
                  <a:gd name="connsiteX6" fmla="*/ 33340 w 47369"/>
                  <a:gd name="connsiteY6" fmla="*/ 92868 h 114299"/>
                  <a:gd name="connsiteX7" fmla="*/ 14290 w 47369"/>
                  <a:gd name="connsiteY7" fmla="*/ 114299 h 114299"/>
                  <a:gd name="connsiteX8" fmla="*/ 2384 w 47369"/>
                  <a:gd name="connsiteY8" fmla="*/ 104773 h 114299"/>
                  <a:gd name="connsiteX0" fmla="*/ 2 w 47369"/>
                  <a:gd name="connsiteY0" fmla="*/ 95248 h 114299"/>
                  <a:gd name="connsiteX1" fmla="*/ 0 w 47369"/>
                  <a:gd name="connsiteY1" fmla="*/ 66674 h 114299"/>
                  <a:gd name="connsiteX2" fmla="*/ 30959 w 47369"/>
                  <a:gd name="connsiteY2" fmla="*/ 47624 h 114299"/>
                  <a:gd name="connsiteX3" fmla="*/ 14289 w 47369"/>
                  <a:gd name="connsiteY3" fmla="*/ 0 h 114299"/>
                  <a:gd name="connsiteX4" fmla="*/ 45245 w 47369"/>
                  <a:gd name="connsiteY4" fmla="*/ 47623 h 114299"/>
                  <a:gd name="connsiteX5" fmla="*/ 45245 w 47369"/>
                  <a:gd name="connsiteY5" fmla="*/ 77041 h 114299"/>
                  <a:gd name="connsiteX6" fmla="*/ 33340 w 47369"/>
                  <a:gd name="connsiteY6" fmla="*/ 92868 h 114299"/>
                  <a:gd name="connsiteX7" fmla="*/ 14290 w 47369"/>
                  <a:gd name="connsiteY7" fmla="*/ 114299 h 114299"/>
                  <a:gd name="connsiteX8" fmla="*/ 2 w 47369"/>
                  <a:gd name="connsiteY8" fmla="*/ 95248 h 114299"/>
                  <a:gd name="connsiteX0" fmla="*/ 2 w 47369"/>
                  <a:gd name="connsiteY0" fmla="*/ 95248 h 107156"/>
                  <a:gd name="connsiteX1" fmla="*/ 0 w 47369"/>
                  <a:gd name="connsiteY1" fmla="*/ 66674 h 107156"/>
                  <a:gd name="connsiteX2" fmla="*/ 30959 w 47369"/>
                  <a:gd name="connsiteY2" fmla="*/ 47624 h 107156"/>
                  <a:gd name="connsiteX3" fmla="*/ 14289 w 47369"/>
                  <a:gd name="connsiteY3" fmla="*/ 0 h 107156"/>
                  <a:gd name="connsiteX4" fmla="*/ 45245 w 47369"/>
                  <a:gd name="connsiteY4" fmla="*/ 47623 h 107156"/>
                  <a:gd name="connsiteX5" fmla="*/ 45245 w 47369"/>
                  <a:gd name="connsiteY5" fmla="*/ 77041 h 107156"/>
                  <a:gd name="connsiteX6" fmla="*/ 33340 w 47369"/>
                  <a:gd name="connsiteY6" fmla="*/ 92868 h 107156"/>
                  <a:gd name="connsiteX7" fmla="*/ 19053 w 47369"/>
                  <a:gd name="connsiteY7" fmla="*/ 107156 h 107156"/>
                  <a:gd name="connsiteX8" fmla="*/ 2 w 47369"/>
                  <a:gd name="connsiteY8" fmla="*/ 95248 h 107156"/>
                  <a:gd name="connsiteX0" fmla="*/ 2 w 47369"/>
                  <a:gd name="connsiteY0" fmla="*/ 95248 h 97631"/>
                  <a:gd name="connsiteX1" fmla="*/ 0 w 47369"/>
                  <a:gd name="connsiteY1" fmla="*/ 66674 h 97631"/>
                  <a:gd name="connsiteX2" fmla="*/ 30959 w 47369"/>
                  <a:gd name="connsiteY2" fmla="*/ 47624 h 97631"/>
                  <a:gd name="connsiteX3" fmla="*/ 14289 w 47369"/>
                  <a:gd name="connsiteY3" fmla="*/ 0 h 97631"/>
                  <a:gd name="connsiteX4" fmla="*/ 45245 w 47369"/>
                  <a:gd name="connsiteY4" fmla="*/ 47623 h 97631"/>
                  <a:gd name="connsiteX5" fmla="*/ 45245 w 47369"/>
                  <a:gd name="connsiteY5" fmla="*/ 77041 h 97631"/>
                  <a:gd name="connsiteX6" fmla="*/ 33340 w 47369"/>
                  <a:gd name="connsiteY6" fmla="*/ 92868 h 97631"/>
                  <a:gd name="connsiteX7" fmla="*/ 16672 w 47369"/>
                  <a:gd name="connsiteY7" fmla="*/ 97631 h 97631"/>
                  <a:gd name="connsiteX8" fmla="*/ 2 w 47369"/>
                  <a:gd name="connsiteY8" fmla="*/ 95248 h 97631"/>
                  <a:gd name="connsiteX0" fmla="*/ 2384 w 47369"/>
                  <a:gd name="connsiteY0" fmla="*/ 88104 h 97631"/>
                  <a:gd name="connsiteX1" fmla="*/ 0 w 47369"/>
                  <a:gd name="connsiteY1" fmla="*/ 66674 h 97631"/>
                  <a:gd name="connsiteX2" fmla="*/ 30959 w 47369"/>
                  <a:gd name="connsiteY2" fmla="*/ 47624 h 97631"/>
                  <a:gd name="connsiteX3" fmla="*/ 14289 w 47369"/>
                  <a:gd name="connsiteY3" fmla="*/ 0 h 97631"/>
                  <a:gd name="connsiteX4" fmla="*/ 45245 w 47369"/>
                  <a:gd name="connsiteY4" fmla="*/ 47623 h 97631"/>
                  <a:gd name="connsiteX5" fmla="*/ 45245 w 47369"/>
                  <a:gd name="connsiteY5" fmla="*/ 77041 h 97631"/>
                  <a:gd name="connsiteX6" fmla="*/ 33340 w 47369"/>
                  <a:gd name="connsiteY6" fmla="*/ 92868 h 97631"/>
                  <a:gd name="connsiteX7" fmla="*/ 16672 w 47369"/>
                  <a:gd name="connsiteY7" fmla="*/ 97631 h 97631"/>
                  <a:gd name="connsiteX8" fmla="*/ 2384 w 47369"/>
                  <a:gd name="connsiteY8" fmla="*/ 88104 h 97631"/>
                  <a:gd name="connsiteX0" fmla="*/ 1 w 44986"/>
                  <a:gd name="connsiteY0" fmla="*/ 88104 h 97631"/>
                  <a:gd name="connsiteX1" fmla="*/ 4761 w 44986"/>
                  <a:gd name="connsiteY1" fmla="*/ 69055 h 97631"/>
                  <a:gd name="connsiteX2" fmla="*/ 28576 w 44986"/>
                  <a:gd name="connsiteY2" fmla="*/ 47624 h 97631"/>
                  <a:gd name="connsiteX3" fmla="*/ 11906 w 44986"/>
                  <a:gd name="connsiteY3" fmla="*/ 0 h 97631"/>
                  <a:gd name="connsiteX4" fmla="*/ 42862 w 44986"/>
                  <a:gd name="connsiteY4" fmla="*/ 47623 h 97631"/>
                  <a:gd name="connsiteX5" fmla="*/ 42862 w 44986"/>
                  <a:gd name="connsiteY5" fmla="*/ 77041 h 97631"/>
                  <a:gd name="connsiteX6" fmla="*/ 30957 w 44986"/>
                  <a:gd name="connsiteY6" fmla="*/ 92868 h 97631"/>
                  <a:gd name="connsiteX7" fmla="*/ 14289 w 44986"/>
                  <a:gd name="connsiteY7" fmla="*/ 97631 h 97631"/>
                  <a:gd name="connsiteX8" fmla="*/ 1 w 44986"/>
                  <a:gd name="connsiteY8" fmla="*/ 88104 h 97631"/>
                  <a:gd name="connsiteX0" fmla="*/ 1 w 44986"/>
                  <a:gd name="connsiteY0" fmla="*/ 80960 h 90487"/>
                  <a:gd name="connsiteX1" fmla="*/ 4761 w 44986"/>
                  <a:gd name="connsiteY1" fmla="*/ 61911 h 90487"/>
                  <a:gd name="connsiteX2" fmla="*/ 28576 w 44986"/>
                  <a:gd name="connsiteY2" fmla="*/ 40480 h 90487"/>
                  <a:gd name="connsiteX3" fmla="*/ 4762 w 44986"/>
                  <a:gd name="connsiteY3" fmla="*/ 0 h 90487"/>
                  <a:gd name="connsiteX4" fmla="*/ 42862 w 44986"/>
                  <a:gd name="connsiteY4" fmla="*/ 40479 h 90487"/>
                  <a:gd name="connsiteX5" fmla="*/ 42862 w 44986"/>
                  <a:gd name="connsiteY5" fmla="*/ 69897 h 90487"/>
                  <a:gd name="connsiteX6" fmla="*/ 30957 w 44986"/>
                  <a:gd name="connsiteY6" fmla="*/ 85724 h 90487"/>
                  <a:gd name="connsiteX7" fmla="*/ 14289 w 44986"/>
                  <a:gd name="connsiteY7" fmla="*/ 90487 h 90487"/>
                  <a:gd name="connsiteX8" fmla="*/ 1 w 44986"/>
                  <a:gd name="connsiteY8" fmla="*/ 80960 h 90487"/>
                  <a:gd name="connsiteX0" fmla="*/ 1 w 44986"/>
                  <a:gd name="connsiteY0" fmla="*/ 69054 h 78581"/>
                  <a:gd name="connsiteX1" fmla="*/ 4761 w 44986"/>
                  <a:gd name="connsiteY1" fmla="*/ 50005 h 78581"/>
                  <a:gd name="connsiteX2" fmla="*/ 28576 w 44986"/>
                  <a:gd name="connsiteY2" fmla="*/ 28574 h 78581"/>
                  <a:gd name="connsiteX3" fmla="*/ 16669 w 44986"/>
                  <a:gd name="connsiteY3" fmla="*/ 0 h 78581"/>
                  <a:gd name="connsiteX4" fmla="*/ 42862 w 44986"/>
                  <a:gd name="connsiteY4" fmla="*/ 28573 h 78581"/>
                  <a:gd name="connsiteX5" fmla="*/ 42862 w 44986"/>
                  <a:gd name="connsiteY5" fmla="*/ 57991 h 78581"/>
                  <a:gd name="connsiteX6" fmla="*/ 30957 w 44986"/>
                  <a:gd name="connsiteY6" fmla="*/ 73818 h 78581"/>
                  <a:gd name="connsiteX7" fmla="*/ 14289 w 44986"/>
                  <a:gd name="connsiteY7" fmla="*/ 78581 h 78581"/>
                  <a:gd name="connsiteX8" fmla="*/ 1 w 44986"/>
                  <a:gd name="connsiteY8" fmla="*/ 69054 h 78581"/>
                  <a:gd name="connsiteX0" fmla="*/ 2383 w 40225"/>
                  <a:gd name="connsiteY0" fmla="*/ 66673 h 78581"/>
                  <a:gd name="connsiteX1" fmla="*/ 0 w 40225"/>
                  <a:gd name="connsiteY1" fmla="*/ 50005 h 78581"/>
                  <a:gd name="connsiteX2" fmla="*/ 23815 w 40225"/>
                  <a:gd name="connsiteY2" fmla="*/ 28574 h 78581"/>
                  <a:gd name="connsiteX3" fmla="*/ 11908 w 40225"/>
                  <a:gd name="connsiteY3" fmla="*/ 0 h 78581"/>
                  <a:gd name="connsiteX4" fmla="*/ 38101 w 40225"/>
                  <a:gd name="connsiteY4" fmla="*/ 28573 h 78581"/>
                  <a:gd name="connsiteX5" fmla="*/ 38101 w 40225"/>
                  <a:gd name="connsiteY5" fmla="*/ 57991 h 78581"/>
                  <a:gd name="connsiteX6" fmla="*/ 26196 w 40225"/>
                  <a:gd name="connsiteY6" fmla="*/ 73818 h 78581"/>
                  <a:gd name="connsiteX7" fmla="*/ 9528 w 40225"/>
                  <a:gd name="connsiteY7" fmla="*/ 78581 h 78581"/>
                  <a:gd name="connsiteX8" fmla="*/ 2383 w 40225"/>
                  <a:gd name="connsiteY8" fmla="*/ 66673 h 78581"/>
                  <a:gd name="connsiteX0" fmla="*/ 1 w 37843"/>
                  <a:gd name="connsiteY0" fmla="*/ 66673 h 78581"/>
                  <a:gd name="connsiteX1" fmla="*/ 4762 w 37843"/>
                  <a:gd name="connsiteY1" fmla="*/ 45242 h 78581"/>
                  <a:gd name="connsiteX2" fmla="*/ 21433 w 37843"/>
                  <a:gd name="connsiteY2" fmla="*/ 28574 h 78581"/>
                  <a:gd name="connsiteX3" fmla="*/ 9526 w 37843"/>
                  <a:gd name="connsiteY3" fmla="*/ 0 h 78581"/>
                  <a:gd name="connsiteX4" fmla="*/ 35719 w 37843"/>
                  <a:gd name="connsiteY4" fmla="*/ 28573 h 78581"/>
                  <a:gd name="connsiteX5" fmla="*/ 35719 w 37843"/>
                  <a:gd name="connsiteY5" fmla="*/ 57991 h 78581"/>
                  <a:gd name="connsiteX6" fmla="*/ 23814 w 37843"/>
                  <a:gd name="connsiteY6" fmla="*/ 73818 h 78581"/>
                  <a:gd name="connsiteX7" fmla="*/ 7146 w 37843"/>
                  <a:gd name="connsiteY7" fmla="*/ 78581 h 78581"/>
                  <a:gd name="connsiteX8" fmla="*/ 1 w 37843"/>
                  <a:gd name="connsiteY8" fmla="*/ 66673 h 7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843" h="78581">
                    <a:moveTo>
                      <a:pt x="1" y="66673"/>
                    </a:moveTo>
                    <a:cubicBezTo>
                      <a:pt x="0" y="56355"/>
                      <a:pt x="4763" y="55560"/>
                      <a:pt x="4762" y="45242"/>
                    </a:cubicBezTo>
                    <a:cubicBezTo>
                      <a:pt x="19844" y="34129"/>
                      <a:pt x="-793" y="39687"/>
                      <a:pt x="21433" y="28574"/>
                    </a:cubicBezTo>
                    <a:cubicBezTo>
                      <a:pt x="21433" y="8730"/>
                      <a:pt x="9526" y="19844"/>
                      <a:pt x="9526" y="0"/>
                    </a:cubicBezTo>
                    <a:lnTo>
                      <a:pt x="35719" y="28573"/>
                    </a:lnTo>
                    <a:cubicBezTo>
                      <a:pt x="39291" y="42604"/>
                      <a:pt x="37703" y="50450"/>
                      <a:pt x="35719" y="57991"/>
                    </a:cubicBezTo>
                    <a:cubicBezTo>
                      <a:pt x="33735" y="65532"/>
                      <a:pt x="27783" y="67608"/>
                      <a:pt x="23814" y="73818"/>
                    </a:cubicBezTo>
                    <a:cubicBezTo>
                      <a:pt x="21433" y="78580"/>
                      <a:pt x="9527" y="73819"/>
                      <a:pt x="7146" y="78581"/>
                    </a:cubicBezTo>
                    <a:lnTo>
                      <a:pt x="1" y="66673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white"/>
                  </a:solidFill>
                </a:endParaRPr>
              </a:p>
            </p:txBody>
          </p:sp>
          <p:sp>
            <p:nvSpPr>
              <p:cNvPr id="1054" name="Rectangle 1053"/>
              <p:cNvSpPr/>
              <p:nvPr/>
            </p:nvSpPr>
            <p:spPr>
              <a:xfrm>
                <a:off x="4036048" y="2504280"/>
                <a:ext cx="813331" cy="11832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0"/>
                    </a:schemeClr>
                  </a:gs>
                  <a:gs pos="39999">
                    <a:schemeClr val="accent1">
                      <a:lumMod val="60000"/>
                      <a:lumOff val="40000"/>
                    </a:schemeClr>
                  </a:gs>
                  <a:gs pos="27919">
                    <a:schemeClr val="accent1">
                      <a:lumMod val="75000"/>
                    </a:schemeClr>
                  </a:gs>
                  <a:gs pos="52000">
                    <a:srgbClr val="C4D6EB"/>
                  </a:gs>
                  <a:gs pos="100000">
                    <a:srgbClr val="FFEBFA"/>
                  </a:gs>
                </a:gsLst>
                <a:lin ang="162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white"/>
                  </a:solidFill>
                </a:endParaRPr>
              </a:p>
            </p:txBody>
          </p:sp>
          <p:sp>
            <p:nvSpPr>
              <p:cNvPr id="207" name="Rectangle 206"/>
              <p:cNvSpPr/>
              <p:nvPr/>
            </p:nvSpPr>
            <p:spPr>
              <a:xfrm>
                <a:off x="3976622" y="2991460"/>
                <a:ext cx="796159" cy="1119067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129" name="Straight Connector 128"/>
              <p:cNvCxnSpPr/>
              <p:nvPr/>
            </p:nvCxnSpPr>
            <p:spPr>
              <a:xfrm>
                <a:off x="4556169" y="3117449"/>
                <a:ext cx="11223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0" name="Oval 129"/>
              <p:cNvSpPr/>
              <p:nvPr/>
            </p:nvSpPr>
            <p:spPr>
              <a:xfrm>
                <a:off x="4684534" y="3091049"/>
                <a:ext cx="51617" cy="5260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Diagonal Stripe 135"/>
              <p:cNvSpPr/>
              <p:nvPr/>
            </p:nvSpPr>
            <p:spPr>
              <a:xfrm rot="2772889">
                <a:off x="4585622" y="3245832"/>
                <a:ext cx="162559" cy="167660"/>
              </a:xfrm>
              <a:custGeom>
                <a:avLst/>
                <a:gdLst>
                  <a:gd name="connsiteX0" fmla="*/ 0 w 163093"/>
                  <a:gd name="connsiteY0" fmla="*/ 85159 h 170317"/>
                  <a:gd name="connsiteX1" fmla="*/ 81547 w 163093"/>
                  <a:gd name="connsiteY1" fmla="*/ 0 h 170317"/>
                  <a:gd name="connsiteX2" fmla="*/ 163093 w 163093"/>
                  <a:gd name="connsiteY2" fmla="*/ 0 h 170317"/>
                  <a:gd name="connsiteX3" fmla="*/ 0 w 163093"/>
                  <a:gd name="connsiteY3" fmla="*/ 170317 h 170317"/>
                  <a:gd name="connsiteX4" fmla="*/ 0 w 163093"/>
                  <a:gd name="connsiteY4" fmla="*/ 85159 h 170317"/>
                  <a:gd name="connsiteX0" fmla="*/ 0 w 163093"/>
                  <a:gd name="connsiteY0" fmla="*/ 85159 h 170317"/>
                  <a:gd name="connsiteX1" fmla="*/ 56760 w 163093"/>
                  <a:gd name="connsiteY1" fmla="*/ 22419 h 170317"/>
                  <a:gd name="connsiteX2" fmla="*/ 163093 w 163093"/>
                  <a:gd name="connsiteY2" fmla="*/ 0 h 170317"/>
                  <a:gd name="connsiteX3" fmla="*/ 0 w 163093"/>
                  <a:gd name="connsiteY3" fmla="*/ 170317 h 170317"/>
                  <a:gd name="connsiteX4" fmla="*/ 0 w 163093"/>
                  <a:gd name="connsiteY4" fmla="*/ 85159 h 170317"/>
                  <a:gd name="connsiteX0" fmla="*/ 18053 w 163093"/>
                  <a:gd name="connsiteY0" fmla="*/ 62881 h 170317"/>
                  <a:gd name="connsiteX1" fmla="*/ 56760 w 163093"/>
                  <a:gd name="connsiteY1" fmla="*/ 22419 h 170317"/>
                  <a:gd name="connsiteX2" fmla="*/ 163093 w 163093"/>
                  <a:gd name="connsiteY2" fmla="*/ 0 h 170317"/>
                  <a:gd name="connsiteX3" fmla="*/ 0 w 163093"/>
                  <a:gd name="connsiteY3" fmla="*/ 170317 h 170317"/>
                  <a:gd name="connsiteX4" fmla="*/ 18053 w 163093"/>
                  <a:gd name="connsiteY4" fmla="*/ 62881 h 170317"/>
                  <a:gd name="connsiteX0" fmla="*/ 18053 w 163093"/>
                  <a:gd name="connsiteY0" fmla="*/ 65381 h 172817"/>
                  <a:gd name="connsiteX1" fmla="*/ 56760 w 163093"/>
                  <a:gd name="connsiteY1" fmla="*/ 24919 h 172817"/>
                  <a:gd name="connsiteX2" fmla="*/ 130894 w 163093"/>
                  <a:gd name="connsiteY2" fmla="*/ 0 h 172817"/>
                  <a:gd name="connsiteX3" fmla="*/ 163093 w 163093"/>
                  <a:gd name="connsiteY3" fmla="*/ 2500 h 172817"/>
                  <a:gd name="connsiteX4" fmla="*/ 0 w 163093"/>
                  <a:gd name="connsiteY4" fmla="*/ 172817 h 172817"/>
                  <a:gd name="connsiteX5" fmla="*/ 18053 w 163093"/>
                  <a:gd name="connsiteY5" fmla="*/ 65381 h 172817"/>
                  <a:gd name="connsiteX0" fmla="*/ 22425 w 167465"/>
                  <a:gd name="connsiteY0" fmla="*/ 65381 h 172817"/>
                  <a:gd name="connsiteX1" fmla="*/ 61132 w 167465"/>
                  <a:gd name="connsiteY1" fmla="*/ 24919 h 172817"/>
                  <a:gd name="connsiteX2" fmla="*/ 135266 w 167465"/>
                  <a:gd name="connsiteY2" fmla="*/ 0 h 172817"/>
                  <a:gd name="connsiteX3" fmla="*/ 167465 w 167465"/>
                  <a:gd name="connsiteY3" fmla="*/ 2500 h 172817"/>
                  <a:gd name="connsiteX4" fmla="*/ 4372 w 167465"/>
                  <a:gd name="connsiteY4" fmla="*/ 172817 h 172817"/>
                  <a:gd name="connsiteX5" fmla="*/ 80 w 167465"/>
                  <a:gd name="connsiteY5" fmla="*/ 137600 h 172817"/>
                  <a:gd name="connsiteX6" fmla="*/ 22425 w 167465"/>
                  <a:gd name="connsiteY6" fmla="*/ 65381 h 172817"/>
                  <a:gd name="connsiteX0" fmla="*/ 34245 w 167465"/>
                  <a:gd name="connsiteY0" fmla="*/ 66814 h 172817"/>
                  <a:gd name="connsiteX1" fmla="*/ 61132 w 167465"/>
                  <a:gd name="connsiteY1" fmla="*/ 24919 h 172817"/>
                  <a:gd name="connsiteX2" fmla="*/ 135266 w 167465"/>
                  <a:gd name="connsiteY2" fmla="*/ 0 h 172817"/>
                  <a:gd name="connsiteX3" fmla="*/ 167465 w 167465"/>
                  <a:gd name="connsiteY3" fmla="*/ 2500 h 172817"/>
                  <a:gd name="connsiteX4" fmla="*/ 4372 w 167465"/>
                  <a:gd name="connsiteY4" fmla="*/ 172817 h 172817"/>
                  <a:gd name="connsiteX5" fmla="*/ 80 w 167465"/>
                  <a:gd name="connsiteY5" fmla="*/ 137600 h 172817"/>
                  <a:gd name="connsiteX6" fmla="*/ 34245 w 167465"/>
                  <a:gd name="connsiteY6" fmla="*/ 66814 h 172817"/>
                  <a:gd name="connsiteX0" fmla="*/ 34245 w 167465"/>
                  <a:gd name="connsiteY0" fmla="*/ 66814 h 172817"/>
                  <a:gd name="connsiteX1" fmla="*/ 61346 w 167465"/>
                  <a:gd name="connsiteY1" fmla="*/ 35020 h 172817"/>
                  <a:gd name="connsiteX2" fmla="*/ 135266 w 167465"/>
                  <a:gd name="connsiteY2" fmla="*/ 0 h 172817"/>
                  <a:gd name="connsiteX3" fmla="*/ 167465 w 167465"/>
                  <a:gd name="connsiteY3" fmla="*/ 2500 h 172817"/>
                  <a:gd name="connsiteX4" fmla="*/ 4372 w 167465"/>
                  <a:gd name="connsiteY4" fmla="*/ 172817 h 172817"/>
                  <a:gd name="connsiteX5" fmla="*/ 80 w 167465"/>
                  <a:gd name="connsiteY5" fmla="*/ 137600 h 172817"/>
                  <a:gd name="connsiteX6" fmla="*/ 34245 w 167465"/>
                  <a:gd name="connsiteY6" fmla="*/ 66814 h 172817"/>
                  <a:gd name="connsiteX0" fmla="*/ 34245 w 167465"/>
                  <a:gd name="connsiteY0" fmla="*/ 66814 h 172817"/>
                  <a:gd name="connsiteX1" fmla="*/ 61346 w 167465"/>
                  <a:gd name="connsiteY1" fmla="*/ 35020 h 172817"/>
                  <a:gd name="connsiteX2" fmla="*/ 135266 w 167465"/>
                  <a:gd name="connsiteY2" fmla="*/ 0 h 172817"/>
                  <a:gd name="connsiteX3" fmla="*/ 167465 w 167465"/>
                  <a:gd name="connsiteY3" fmla="*/ 2500 h 172817"/>
                  <a:gd name="connsiteX4" fmla="*/ 4372 w 167465"/>
                  <a:gd name="connsiteY4" fmla="*/ 172817 h 172817"/>
                  <a:gd name="connsiteX5" fmla="*/ 80 w 167465"/>
                  <a:gd name="connsiteY5" fmla="*/ 137600 h 172817"/>
                  <a:gd name="connsiteX6" fmla="*/ 34245 w 167465"/>
                  <a:gd name="connsiteY6" fmla="*/ 66814 h 172817"/>
                  <a:gd name="connsiteX0" fmla="*/ 34245 w 167465"/>
                  <a:gd name="connsiteY0" fmla="*/ 66814 h 172817"/>
                  <a:gd name="connsiteX1" fmla="*/ 17998 w 167465"/>
                  <a:gd name="connsiteY1" fmla="*/ 29433 h 172817"/>
                  <a:gd name="connsiteX2" fmla="*/ 61346 w 167465"/>
                  <a:gd name="connsiteY2" fmla="*/ 35020 h 172817"/>
                  <a:gd name="connsiteX3" fmla="*/ 135266 w 167465"/>
                  <a:gd name="connsiteY3" fmla="*/ 0 h 172817"/>
                  <a:gd name="connsiteX4" fmla="*/ 167465 w 167465"/>
                  <a:gd name="connsiteY4" fmla="*/ 2500 h 172817"/>
                  <a:gd name="connsiteX5" fmla="*/ 4372 w 167465"/>
                  <a:gd name="connsiteY5" fmla="*/ 172817 h 172817"/>
                  <a:gd name="connsiteX6" fmla="*/ 80 w 167465"/>
                  <a:gd name="connsiteY6" fmla="*/ 137600 h 172817"/>
                  <a:gd name="connsiteX7" fmla="*/ 34245 w 167465"/>
                  <a:gd name="connsiteY7" fmla="*/ 66814 h 172817"/>
                  <a:gd name="connsiteX0" fmla="*/ 34245 w 167465"/>
                  <a:gd name="connsiteY0" fmla="*/ 83114 h 189117"/>
                  <a:gd name="connsiteX1" fmla="*/ 15350 w 167465"/>
                  <a:gd name="connsiteY1" fmla="*/ 315 h 189117"/>
                  <a:gd name="connsiteX2" fmla="*/ 61346 w 167465"/>
                  <a:gd name="connsiteY2" fmla="*/ 51320 h 189117"/>
                  <a:gd name="connsiteX3" fmla="*/ 135266 w 167465"/>
                  <a:gd name="connsiteY3" fmla="*/ 16300 h 189117"/>
                  <a:gd name="connsiteX4" fmla="*/ 167465 w 167465"/>
                  <a:gd name="connsiteY4" fmla="*/ 18800 h 189117"/>
                  <a:gd name="connsiteX5" fmla="*/ 4372 w 167465"/>
                  <a:gd name="connsiteY5" fmla="*/ 189117 h 189117"/>
                  <a:gd name="connsiteX6" fmla="*/ 80 w 167465"/>
                  <a:gd name="connsiteY6" fmla="*/ 153900 h 189117"/>
                  <a:gd name="connsiteX7" fmla="*/ 34245 w 167465"/>
                  <a:gd name="connsiteY7" fmla="*/ 83114 h 189117"/>
                  <a:gd name="connsiteX0" fmla="*/ 34245 w 167465"/>
                  <a:gd name="connsiteY0" fmla="*/ 82833 h 188836"/>
                  <a:gd name="connsiteX1" fmla="*/ 4530 w 167465"/>
                  <a:gd name="connsiteY1" fmla="*/ 45737 h 188836"/>
                  <a:gd name="connsiteX2" fmla="*/ 15350 w 167465"/>
                  <a:gd name="connsiteY2" fmla="*/ 34 h 188836"/>
                  <a:gd name="connsiteX3" fmla="*/ 61346 w 167465"/>
                  <a:gd name="connsiteY3" fmla="*/ 51039 h 188836"/>
                  <a:gd name="connsiteX4" fmla="*/ 135266 w 167465"/>
                  <a:gd name="connsiteY4" fmla="*/ 16019 h 188836"/>
                  <a:gd name="connsiteX5" fmla="*/ 167465 w 167465"/>
                  <a:gd name="connsiteY5" fmla="*/ 18519 h 188836"/>
                  <a:gd name="connsiteX6" fmla="*/ 4372 w 167465"/>
                  <a:gd name="connsiteY6" fmla="*/ 188836 h 188836"/>
                  <a:gd name="connsiteX7" fmla="*/ 80 w 167465"/>
                  <a:gd name="connsiteY7" fmla="*/ 153619 h 188836"/>
                  <a:gd name="connsiteX8" fmla="*/ 34245 w 167465"/>
                  <a:gd name="connsiteY8" fmla="*/ 82833 h 188836"/>
                  <a:gd name="connsiteX0" fmla="*/ 34245 w 167465"/>
                  <a:gd name="connsiteY0" fmla="*/ 66814 h 172817"/>
                  <a:gd name="connsiteX1" fmla="*/ 4530 w 167465"/>
                  <a:gd name="connsiteY1" fmla="*/ 29718 h 172817"/>
                  <a:gd name="connsiteX2" fmla="*/ 34618 w 167465"/>
                  <a:gd name="connsiteY2" fmla="*/ 18974 h 172817"/>
                  <a:gd name="connsiteX3" fmla="*/ 61346 w 167465"/>
                  <a:gd name="connsiteY3" fmla="*/ 35020 h 172817"/>
                  <a:gd name="connsiteX4" fmla="*/ 135266 w 167465"/>
                  <a:gd name="connsiteY4" fmla="*/ 0 h 172817"/>
                  <a:gd name="connsiteX5" fmla="*/ 167465 w 167465"/>
                  <a:gd name="connsiteY5" fmla="*/ 2500 h 172817"/>
                  <a:gd name="connsiteX6" fmla="*/ 4372 w 167465"/>
                  <a:gd name="connsiteY6" fmla="*/ 172817 h 172817"/>
                  <a:gd name="connsiteX7" fmla="*/ 80 w 167465"/>
                  <a:gd name="connsiteY7" fmla="*/ 137600 h 172817"/>
                  <a:gd name="connsiteX8" fmla="*/ 34245 w 167465"/>
                  <a:gd name="connsiteY8" fmla="*/ 66814 h 172817"/>
                  <a:gd name="connsiteX0" fmla="*/ 34245 w 167465"/>
                  <a:gd name="connsiteY0" fmla="*/ 66814 h 172817"/>
                  <a:gd name="connsiteX1" fmla="*/ 14773 w 167465"/>
                  <a:gd name="connsiteY1" fmla="*/ 36238 h 172817"/>
                  <a:gd name="connsiteX2" fmla="*/ 34618 w 167465"/>
                  <a:gd name="connsiteY2" fmla="*/ 18974 h 172817"/>
                  <a:gd name="connsiteX3" fmla="*/ 61346 w 167465"/>
                  <a:gd name="connsiteY3" fmla="*/ 35020 h 172817"/>
                  <a:gd name="connsiteX4" fmla="*/ 135266 w 167465"/>
                  <a:gd name="connsiteY4" fmla="*/ 0 h 172817"/>
                  <a:gd name="connsiteX5" fmla="*/ 167465 w 167465"/>
                  <a:gd name="connsiteY5" fmla="*/ 2500 h 172817"/>
                  <a:gd name="connsiteX6" fmla="*/ 4372 w 167465"/>
                  <a:gd name="connsiteY6" fmla="*/ 172817 h 172817"/>
                  <a:gd name="connsiteX7" fmla="*/ 80 w 167465"/>
                  <a:gd name="connsiteY7" fmla="*/ 137600 h 172817"/>
                  <a:gd name="connsiteX8" fmla="*/ 34245 w 167465"/>
                  <a:gd name="connsiteY8" fmla="*/ 66814 h 172817"/>
                  <a:gd name="connsiteX0" fmla="*/ 34245 w 162593"/>
                  <a:gd name="connsiteY0" fmla="*/ 66814 h 172817"/>
                  <a:gd name="connsiteX1" fmla="*/ 14773 w 162593"/>
                  <a:gd name="connsiteY1" fmla="*/ 36238 h 172817"/>
                  <a:gd name="connsiteX2" fmla="*/ 34618 w 162593"/>
                  <a:gd name="connsiteY2" fmla="*/ 18974 h 172817"/>
                  <a:gd name="connsiteX3" fmla="*/ 61346 w 162593"/>
                  <a:gd name="connsiteY3" fmla="*/ 35020 h 172817"/>
                  <a:gd name="connsiteX4" fmla="*/ 135266 w 162593"/>
                  <a:gd name="connsiteY4" fmla="*/ 0 h 172817"/>
                  <a:gd name="connsiteX5" fmla="*/ 162593 w 162593"/>
                  <a:gd name="connsiteY5" fmla="*/ 11024 h 172817"/>
                  <a:gd name="connsiteX6" fmla="*/ 4372 w 162593"/>
                  <a:gd name="connsiteY6" fmla="*/ 172817 h 172817"/>
                  <a:gd name="connsiteX7" fmla="*/ 80 w 162593"/>
                  <a:gd name="connsiteY7" fmla="*/ 137600 h 172817"/>
                  <a:gd name="connsiteX8" fmla="*/ 34245 w 162593"/>
                  <a:gd name="connsiteY8" fmla="*/ 66814 h 172817"/>
                  <a:gd name="connsiteX0" fmla="*/ 34211 w 162559"/>
                  <a:gd name="connsiteY0" fmla="*/ 66814 h 167660"/>
                  <a:gd name="connsiteX1" fmla="*/ 14739 w 162559"/>
                  <a:gd name="connsiteY1" fmla="*/ 36238 h 167660"/>
                  <a:gd name="connsiteX2" fmla="*/ 34584 w 162559"/>
                  <a:gd name="connsiteY2" fmla="*/ 18974 h 167660"/>
                  <a:gd name="connsiteX3" fmla="*/ 61312 w 162559"/>
                  <a:gd name="connsiteY3" fmla="*/ 35020 h 167660"/>
                  <a:gd name="connsiteX4" fmla="*/ 135232 w 162559"/>
                  <a:gd name="connsiteY4" fmla="*/ 0 h 167660"/>
                  <a:gd name="connsiteX5" fmla="*/ 162559 w 162559"/>
                  <a:gd name="connsiteY5" fmla="*/ 11024 h 167660"/>
                  <a:gd name="connsiteX6" fmla="*/ 9281 w 162559"/>
                  <a:gd name="connsiteY6" fmla="*/ 167660 h 167660"/>
                  <a:gd name="connsiteX7" fmla="*/ 46 w 162559"/>
                  <a:gd name="connsiteY7" fmla="*/ 137600 h 167660"/>
                  <a:gd name="connsiteX8" fmla="*/ 34211 w 162559"/>
                  <a:gd name="connsiteY8" fmla="*/ 66814 h 167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2559" h="167660">
                    <a:moveTo>
                      <a:pt x="34211" y="66814"/>
                    </a:moveTo>
                    <a:cubicBezTo>
                      <a:pt x="38594" y="48476"/>
                      <a:pt x="17888" y="50038"/>
                      <a:pt x="14739" y="36238"/>
                    </a:cubicBezTo>
                    <a:cubicBezTo>
                      <a:pt x="11590" y="22438"/>
                      <a:pt x="28756" y="17732"/>
                      <a:pt x="34584" y="18974"/>
                    </a:cubicBezTo>
                    <a:cubicBezTo>
                      <a:pt x="40412" y="20216"/>
                      <a:pt x="45182" y="42099"/>
                      <a:pt x="61312" y="35020"/>
                    </a:cubicBezTo>
                    <a:cubicBezTo>
                      <a:pt x="87742" y="28361"/>
                      <a:pt x="108802" y="6659"/>
                      <a:pt x="135232" y="0"/>
                    </a:cubicBezTo>
                    <a:lnTo>
                      <a:pt x="162559" y="11024"/>
                    </a:lnTo>
                    <a:lnTo>
                      <a:pt x="9281" y="167660"/>
                    </a:lnTo>
                    <a:cubicBezTo>
                      <a:pt x="10119" y="156996"/>
                      <a:pt x="-792" y="148264"/>
                      <a:pt x="46" y="137600"/>
                    </a:cubicBezTo>
                    <a:lnTo>
                      <a:pt x="34211" y="66814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139" name="Straight Connector 138"/>
              <p:cNvCxnSpPr/>
              <p:nvPr/>
            </p:nvCxnSpPr>
            <p:spPr>
              <a:xfrm>
                <a:off x="4556169" y="3349305"/>
                <a:ext cx="23624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>
                <a:off x="4537247" y="3447615"/>
                <a:ext cx="23624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99" name="Oval 198"/>
              <p:cNvSpPr/>
              <p:nvPr/>
            </p:nvSpPr>
            <p:spPr>
              <a:xfrm>
                <a:off x="4549117" y="3449260"/>
                <a:ext cx="45719" cy="4571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Oval 199"/>
              <p:cNvSpPr/>
              <p:nvPr/>
            </p:nvSpPr>
            <p:spPr>
              <a:xfrm>
                <a:off x="4633164" y="3450414"/>
                <a:ext cx="45719" cy="4571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Oval 200"/>
              <p:cNvSpPr/>
              <p:nvPr/>
            </p:nvSpPr>
            <p:spPr>
              <a:xfrm>
                <a:off x="4718635" y="3449443"/>
                <a:ext cx="45719" cy="4571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202" name="Straight Connector 201"/>
              <p:cNvCxnSpPr/>
              <p:nvPr/>
            </p:nvCxnSpPr>
            <p:spPr>
              <a:xfrm>
                <a:off x="4558555" y="3614924"/>
                <a:ext cx="23624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>
                <a:off x="4560760" y="3646735"/>
                <a:ext cx="23624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>
                <a:off x="4558555" y="3670757"/>
                <a:ext cx="23624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44" name="Freeform 143"/>
              <p:cNvSpPr/>
              <p:nvPr/>
            </p:nvSpPr>
            <p:spPr>
              <a:xfrm>
                <a:off x="4539447" y="3746347"/>
                <a:ext cx="122059" cy="92100"/>
              </a:xfrm>
              <a:custGeom>
                <a:avLst/>
                <a:gdLst>
                  <a:gd name="connsiteX0" fmla="*/ 57150 w 161925"/>
                  <a:gd name="connsiteY0" fmla="*/ 0 h 133350"/>
                  <a:gd name="connsiteX1" fmla="*/ 26194 w 161925"/>
                  <a:gd name="connsiteY1" fmla="*/ 59531 h 133350"/>
                  <a:gd name="connsiteX2" fmla="*/ 0 w 161925"/>
                  <a:gd name="connsiteY2" fmla="*/ 69056 h 133350"/>
                  <a:gd name="connsiteX3" fmla="*/ 0 w 161925"/>
                  <a:gd name="connsiteY3" fmla="*/ 133350 h 133350"/>
                  <a:gd name="connsiteX4" fmla="*/ 161925 w 161925"/>
                  <a:gd name="connsiteY4" fmla="*/ 130968 h 133350"/>
                  <a:gd name="connsiteX5" fmla="*/ 161925 w 161925"/>
                  <a:gd name="connsiteY5" fmla="*/ 64293 h 133350"/>
                  <a:gd name="connsiteX6" fmla="*/ 111919 w 161925"/>
                  <a:gd name="connsiteY6" fmla="*/ 47625 h 133350"/>
                  <a:gd name="connsiteX7" fmla="*/ 57150 w 161925"/>
                  <a:gd name="connsiteY7" fmla="*/ 0 h 133350"/>
                  <a:gd name="connsiteX0" fmla="*/ 57150 w 161925"/>
                  <a:gd name="connsiteY0" fmla="*/ 0 h 133350"/>
                  <a:gd name="connsiteX1" fmla="*/ 42863 w 161925"/>
                  <a:gd name="connsiteY1" fmla="*/ 59531 h 133350"/>
                  <a:gd name="connsiteX2" fmla="*/ 0 w 161925"/>
                  <a:gd name="connsiteY2" fmla="*/ 69056 h 133350"/>
                  <a:gd name="connsiteX3" fmla="*/ 0 w 161925"/>
                  <a:gd name="connsiteY3" fmla="*/ 133350 h 133350"/>
                  <a:gd name="connsiteX4" fmla="*/ 161925 w 161925"/>
                  <a:gd name="connsiteY4" fmla="*/ 130968 h 133350"/>
                  <a:gd name="connsiteX5" fmla="*/ 161925 w 161925"/>
                  <a:gd name="connsiteY5" fmla="*/ 64293 h 133350"/>
                  <a:gd name="connsiteX6" fmla="*/ 111919 w 161925"/>
                  <a:gd name="connsiteY6" fmla="*/ 47625 h 133350"/>
                  <a:gd name="connsiteX7" fmla="*/ 57150 w 161925"/>
                  <a:gd name="connsiteY7" fmla="*/ 0 h 133350"/>
                  <a:gd name="connsiteX0" fmla="*/ 57150 w 161925"/>
                  <a:gd name="connsiteY0" fmla="*/ 0 h 133350"/>
                  <a:gd name="connsiteX1" fmla="*/ 42863 w 161925"/>
                  <a:gd name="connsiteY1" fmla="*/ 59531 h 133350"/>
                  <a:gd name="connsiteX2" fmla="*/ 0 w 161925"/>
                  <a:gd name="connsiteY2" fmla="*/ 69056 h 133350"/>
                  <a:gd name="connsiteX3" fmla="*/ 0 w 161925"/>
                  <a:gd name="connsiteY3" fmla="*/ 133350 h 133350"/>
                  <a:gd name="connsiteX4" fmla="*/ 161925 w 161925"/>
                  <a:gd name="connsiteY4" fmla="*/ 130968 h 133350"/>
                  <a:gd name="connsiteX5" fmla="*/ 161925 w 161925"/>
                  <a:gd name="connsiteY5" fmla="*/ 64293 h 133350"/>
                  <a:gd name="connsiteX6" fmla="*/ 111919 w 161925"/>
                  <a:gd name="connsiteY6" fmla="*/ 47625 h 133350"/>
                  <a:gd name="connsiteX7" fmla="*/ 107156 w 161925"/>
                  <a:gd name="connsiteY7" fmla="*/ 7143 h 133350"/>
                  <a:gd name="connsiteX8" fmla="*/ 57150 w 161925"/>
                  <a:gd name="connsiteY8" fmla="*/ 0 h 133350"/>
                  <a:gd name="connsiteX0" fmla="*/ 57150 w 161925"/>
                  <a:gd name="connsiteY0" fmla="*/ 4764 h 126207"/>
                  <a:gd name="connsiteX1" fmla="*/ 42863 w 161925"/>
                  <a:gd name="connsiteY1" fmla="*/ 52388 h 126207"/>
                  <a:gd name="connsiteX2" fmla="*/ 0 w 161925"/>
                  <a:gd name="connsiteY2" fmla="*/ 61913 h 126207"/>
                  <a:gd name="connsiteX3" fmla="*/ 0 w 161925"/>
                  <a:gd name="connsiteY3" fmla="*/ 126207 h 126207"/>
                  <a:gd name="connsiteX4" fmla="*/ 161925 w 161925"/>
                  <a:gd name="connsiteY4" fmla="*/ 123825 h 126207"/>
                  <a:gd name="connsiteX5" fmla="*/ 161925 w 161925"/>
                  <a:gd name="connsiteY5" fmla="*/ 57150 h 126207"/>
                  <a:gd name="connsiteX6" fmla="*/ 111919 w 161925"/>
                  <a:gd name="connsiteY6" fmla="*/ 40482 h 126207"/>
                  <a:gd name="connsiteX7" fmla="*/ 107156 w 161925"/>
                  <a:gd name="connsiteY7" fmla="*/ 0 h 126207"/>
                  <a:gd name="connsiteX8" fmla="*/ 57150 w 161925"/>
                  <a:gd name="connsiteY8" fmla="*/ 4764 h 126207"/>
                  <a:gd name="connsiteX0" fmla="*/ 57150 w 161925"/>
                  <a:gd name="connsiteY0" fmla="*/ 2383 h 123826"/>
                  <a:gd name="connsiteX1" fmla="*/ 42863 w 161925"/>
                  <a:gd name="connsiteY1" fmla="*/ 50007 h 123826"/>
                  <a:gd name="connsiteX2" fmla="*/ 0 w 161925"/>
                  <a:gd name="connsiteY2" fmla="*/ 59532 h 123826"/>
                  <a:gd name="connsiteX3" fmla="*/ 0 w 161925"/>
                  <a:gd name="connsiteY3" fmla="*/ 123826 h 123826"/>
                  <a:gd name="connsiteX4" fmla="*/ 161925 w 161925"/>
                  <a:gd name="connsiteY4" fmla="*/ 121444 h 123826"/>
                  <a:gd name="connsiteX5" fmla="*/ 161925 w 161925"/>
                  <a:gd name="connsiteY5" fmla="*/ 54769 h 123826"/>
                  <a:gd name="connsiteX6" fmla="*/ 111919 w 161925"/>
                  <a:gd name="connsiteY6" fmla="*/ 38101 h 123826"/>
                  <a:gd name="connsiteX7" fmla="*/ 100013 w 161925"/>
                  <a:gd name="connsiteY7" fmla="*/ 0 h 123826"/>
                  <a:gd name="connsiteX8" fmla="*/ 57150 w 161925"/>
                  <a:gd name="connsiteY8" fmla="*/ 2383 h 123826"/>
                  <a:gd name="connsiteX0" fmla="*/ 57150 w 161925"/>
                  <a:gd name="connsiteY0" fmla="*/ 2383 h 123826"/>
                  <a:gd name="connsiteX1" fmla="*/ 42863 w 161925"/>
                  <a:gd name="connsiteY1" fmla="*/ 50007 h 123826"/>
                  <a:gd name="connsiteX2" fmla="*/ 0 w 161925"/>
                  <a:gd name="connsiteY2" fmla="*/ 59532 h 123826"/>
                  <a:gd name="connsiteX3" fmla="*/ 0 w 161925"/>
                  <a:gd name="connsiteY3" fmla="*/ 123826 h 123826"/>
                  <a:gd name="connsiteX4" fmla="*/ 161925 w 161925"/>
                  <a:gd name="connsiteY4" fmla="*/ 121444 h 123826"/>
                  <a:gd name="connsiteX5" fmla="*/ 161925 w 161925"/>
                  <a:gd name="connsiteY5" fmla="*/ 54769 h 123826"/>
                  <a:gd name="connsiteX6" fmla="*/ 121444 w 161925"/>
                  <a:gd name="connsiteY6" fmla="*/ 47626 h 123826"/>
                  <a:gd name="connsiteX7" fmla="*/ 100013 w 161925"/>
                  <a:gd name="connsiteY7" fmla="*/ 0 h 123826"/>
                  <a:gd name="connsiteX8" fmla="*/ 57150 w 161925"/>
                  <a:gd name="connsiteY8" fmla="*/ 2383 h 123826"/>
                  <a:gd name="connsiteX0" fmla="*/ 57150 w 161925"/>
                  <a:gd name="connsiteY0" fmla="*/ 2383 h 123826"/>
                  <a:gd name="connsiteX1" fmla="*/ 42863 w 161925"/>
                  <a:gd name="connsiteY1" fmla="*/ 50007 h 123826"/>
                  <a:gd name="connsiteX2" fmla="*/ 0 w 161925"/>
                  <a:gd name="connsiteY2" fmla="*/ 59532 h 123826"/>
                  <a:gd name="connsiteX3" fmla="*/ 0 w 161925"/>
                  <a:gd name="connsiteY3" fmla="*/ 123826 h 123826"/>
                  <a:gd name="connsiteX4" fmla="*/ 161925 w 161925"/>
                  <a:gd name="connsiteY4" fmla="*/ 121444 h 123826"/>
                  <a:gd name="connsiteX5" fmla="*/ 161925 w 161925"/>
                  <a:gd name="connsiteY5" fmla="*/ 54769 h 123826"/>
                  <a:gd name="connsiteX6" fmla="*/ 128298 w 161925"/>
                  <a:gd name="connsiteY6" fmla="*/ 31619 h 123826"/>
                  <a:gd name="connsiteX7" fmla="*/ 100013 w 161925"/>
                  <a:gd name="connsiteY7" fmla="*/ 0 h 123826"/>
                  <a:gd name="connsiteX8" fmla="*/ 57150 w 161925"/>
                  <a:gd name="connsiteY8" fmla="*/ 2383 h 123826"/>
                  <a:gd name="connsiteX0" fmla="*/ 57150 w 161925"/>
                  <a:gd name="connsiteY0" fmla="*/ 8785 h 130228"/>
                  <a:gd name="connsiteX1" fmla="*/ 42863 w 161925"/>
                  <a:gd name="connsiteY1" fmla="*/ 56409 h 130228"/>
                  <a:gd name="connsiteX2" fmla="*/ 0 w 161925"/>
                  <a:gd name="connsiteY2" fmla="*/ 65934 h 130228"/>
                  <a:gd name="connsiteX3" fmla="*/ 0 w 161925"/>
                  <a:gd name="connsiteY3" fmla="*/ 130228 h 130228"/>
                  <a:gd name="connsiteX4" fmla="*/ 161925 w 161925"/>
                  <a:gd name="connsiteY4" fmla="*/ 127846 h 130228"/>
                  <a:gd name="connsiteX5" fmla="*/ 161925 w 161925"/>
                  <a:gd name="connsiteY5" fmla="*/ 61171 h 130228"/>
                  <a:gd name="connsiteX6" fmla="*/ 128298 w 161925"/>
                  <a:gd name="connsiteY6" fmla="*/ 38021 h 130228"/>
                  <a:gd name="connsiteX7" fmla="*/ 117145 w 161925"/>
                  <a:gd name="connsiteY7" fmla="*/ 0 h 130228"/>
                  <a:gd name="connsiteX8" fmla="*/ 57150 w 161925"/>
                  <a:gd name="connsiteY8" fmla="*/ 8785 h 130228"/>
                  <a:gd name="connsiteX0" fmla="*/ 57150 w 161925"/>
                  <a:gd name="connsiteY0" fmla="*/ 8785 h 130228"/>
                  <a:gd name="connsiteX1" fmla="*/ 25732 w 161925"/>
                  <a:gd name="connsiteY1" fmla="*/ 40400 h 130228"/>
                  <a:gd name="connsiteX2" fmla="*/ 0 w 161925"/>
                  <a:gd name="connsiteY2" fmla="*/ 65934 h 130228"/>
                  <a:gd name="connsiteX3" fmla="*/ 0 w 161925"/>
                  <a:gd name="connsiteY3" fmla="*/ 130228 h 130228"/>
                  <a:gd name="connsiteX4" fmla="*/ 161925 w 161925"/>
                  <a:gd name="connsiteY4" fmla="*/ 127846 h 130228"/>
                  <a:gd name="connsiteX5" fmla="*/ 161925 w 161925"/>
                  <a:gd name="connsiteY5" fmla="*/ 61171 h 130228"/>
                  <a:gd name="connsiteX6" fmla="*/ 128298 w 161925"/>
                  <a:gd name="connsiteY6" fmla="*/ 38021 h 130228"/>
                  <a:gd name="connsiteX7" fmla="*/ 117145 w 161925"/>
                  <a:gd name="connsiteY7" fmla="*/ 0 h 130228"/>
                  <a:gd name="connsiteX8" fmla="*/ 57150 w 161925"/>
                  <a:gd name="connsiteY8" fmla="*/ 8785 h 130228"/>
                  <a:gd name="connsiteX0" fmla="*/ 50297 w 161925"/>
                  <a:gd name="connsiteY0" fmla="*/ 0 h 131047"/>
                  <a:gd name="connsiteX1" fmla="*/ 25732 w 161925"/>
                  <a:gd name="connsiteY1" fmla="*/ 41219 h 131047"/>
                  <a:gd name="connsiteX2" fmla="*/ 0 w 161925"/>
                  <a:gd name="connsiteY2" fmla="*/ 66753 h 131047"/>
                  <a:gd name="connsiteX3" fmla="*/ 0 w 161925"/>
                  <a:gd name="connsiteY3" fmla="*/ 131047 h 131047"/>
                  <a:gd name="connsiteX4" fmla="*/ 161925 w 161925"/>
                  <a:gd name="connsiteY4" fmla="*/ 128665 h 131047"/>
                  <a:gd name="connsiteX5" fmla="*/ 161925 w 161925"/>
                  <a:gd name="connsiteY5" fmla="*/ 61990 h 131047"/>
                  <a:gd name="connsiteX6" fmla="*/ 128298 w 161925"/>
                  <a:gd name="connsiteY6" fmla="*/ 38840 h 131047"/>
                  <a:gd name="connsiteX7" fmla="*/ 117145 w 161925"/>
                  <a:gd name="connsiteY7" fmla="*/ 819 h 131047"/>
                  <a:gd name="connsiteX8" fmla="*/ 50297 w 161925"/>
                  <a:gd name="connsiteY8" fmla="*/ 0 h 131047"/>
                  <a:gd name="connsiteX0" fmla="*/ 50297 w 161925"/>
                  <a:gd name="connsiteY0" fmla="*/ 0 h 131047"/>
                  <a:gd name="connsiteX1" fmla="*/ 25732 w 161925"/>
                  <a:gd name="connsiteY1" fmla="*/ 41219 h 131047"/>
                  <a:gd name="connsiteX2" fmla="*/ 0 w 161925"/>
                  <a:gd name="connsiteY2" fmla="*/ 66753 h 131047"/>
                  <a:gd name="connsiteX3" fmla="*/ 0 w 161925"/>
                  <a:gd name="connsiteY3" fmla="*/ 131047 h 131047"/>
                  <a:gd name="connsiteX4" fmla="*/ 161925 w 161925"/>
                  <a:gd name="connsiteY4" fmla="*/ 128665 h 131047"/>
                  <a:gd name="connsiteX5" fmla="*/ 161925 w 161925"/>
                  <a:gd name="connsiteY5" fmla="*/ 61990 h 131047"/>
                  <a:gd name="connsiteX6" fmla="*/ 142003 w 161925"/>
                  <a:gd name="connsiteY6" fmla="*/ 38840 h 131047"/>
                  <a:gd name="connsiteX7" fmla="*/ 117145 w 161925"/>
                  <a:gd name="connsiteY7" fmla="*/ 819 h 131047"/>
                  <a:gd name="connsiteX8" fmla="*/ 50297 w 161925"/>
                  <a:gd name="connsiteY8" fmla="*/ 0 h 131047"/>
                  <a:gd name="connsiteX0" fmla="*/ 50297 w 172204"/>
                  <a:gd name="connsiteY0" fmla="*/ 0 h 131047"/>
                  <a:gd name="connsiteX1" fmla="*/ 25732 w 172204"/>
                  <a:gd name="connsiteY1" fmla="*/ 41219 h 131047"/>
                  <a:gd name="connsiteX2" fmla="*/ 0 w 172204"/>
                  <a:gd name="connsiteY2" fmla="*/ 66753 h 131047"/>
                  <a:gd name="connsiteX3" fmla="*/ 0 w 172204"/>
                  <a:gd name="connsiteY3" fmla="*/ 131047 h 131047"/>
                  <a:gd name="connsiteX4" fmla="*/ 161925 w 172204"/>
                  <a:gd name="connsiteY4" fmla="*/ 128665 h 131047"/>
                  <a:gd name="connsiteX5" fmla="*/ 172204 w 172204"/>
                  <a:gd name="connsiteY5" fmla="*/ 58788 h 131047"/>
                  <a:gd name="connsiteX6" fmla="*/ 142003 w 172204"/>
                  <a:gd name="connsiteY6" fmla="*/ 38840 h 131047"/>
                  <a:gd name="connsiteX7" fmla="*/ 117145 w 172204"/>
                  <a:gd name="connsiteY7" fmla="*/ 819 h 131047"/>
                  <a:gd name="connsiteX8" fmla="*/ 50297 w 172204"/>
                  <a:gd name="connsiteY8" fmla="*/ 0 h 131047"/>
                  <a:gd name="connsiteX0" fmla="*/ 50297 w 175630"/>
                  <a:gd name="connsiteY0" fmla="*/ 0 h 131047"/>
                  <a:gd name="connsiteX1" fmla="*/ 25732 w 175630"/>
                  <a:gd name="connsiteY1" fmla="*/ 41219 h 131047"/>
                  <a:gd name="connsiteX2" fmla="*/ 0 w 175630"/>
                  <a:gd name="connsiteY2" fmla="*/ 66753 h 131047"/>
                  <a:gd name="connsiteX3" fmla="*/ 0 w 175630"/>
                  <a:gd name="connsiteY3" fmla="*/ 131047 h 131047"/>
                  <a:gd name="connsiteX4" fmla="*/ 175630 w 175630"/>
                  <a:gd name="connsiteY4" fmla="*/ 128665 h 131047"/>
                  <a:gd name="connsiteX5" fmla="*/ 172204 w 175630"/>
                  <a:gd name="connsiteY5" fmla="*/ 58788 h 131047"/>
                  <a:gd name="connsiteX6" fmla="*/ 142003 w 175630"/>
                  <a:gd name="connsiteY6" fmla="*/ 38840 h 131047"/>
                  <a:gd name="connsiteX7" fmla="*/ 117145 w 175630"/>
                  <a:gd name="connsiteY7" fmla="*/ 819 h 131047"/>
                  <a:gd name="connsiteX8" fmla="*/ 50297 w 175630"/>
                  <a:gd name="connsiteY8" fmla="*/ 0 h 131047"/>
                  <a:gd name="connsiteX0" fmla="*/ 50297 w 175630"/>
                  <a:gd name="connsiteY0" fmla="*/ 8786 h 130228"/>
                  <a:gd name="connsiteX1" fmla="*/ 25732 w 175630"/>
                  <a:gd name="connsiteY1" fmla="*/ 40400 h 130228"/>
                  <a:gd name="connsiteX2" fmla="*/ 0 w 175630"/>
                  <a:gd name="connsiteY2" fmla="*/ 65934 h 130228"/>
                  <a:gd name="connsiteX3" fmla="*/ 0 w 175630"/>
                  <a:gd name="connsiteY3" fmla="*/ 130228 h 130228"/>
                  <a:gd name="connsiteX4" fmla="*/ 175630 w 175630"/>
                  <a:gd name="connsiteY4" fmla="*/ 127846 h 130228"/>
                  <a:gd name="connsiteX5" fmla="*/ 172204 w 175630"/>
                  <a:gd name="connsiteY5" fmla="*/ 57969 h 130228"/>
                  <a:gd name="connsiteX6" fmla="*/ 142003 w 175630"/>
                  <a:gd name="connsiteY6" fmla="*/ 38021 h 130228"/>
                  <a:gd name="connsiteX7" fmla="*/ 117145 w 175630"/>
                  <a:gd name="connsiteY7" fmla="*/ 0 h 130228"/>
                  <a:gd name="connsiteX8" fmla="*/ 50297 w 175630"/>
                  <a:gd name="connsiteY8" fmla="*/ 8786 h 130228"/>
                  <a:gd name="connsiteX0" fmla="*/ 50297 w 175630"/>
                  <a:gd name="connsiteY0" fmla="*/ 2384 h 123826"/>
                  <a:gd name="connsiteX1" fmla="*/ 25732 w 175630"/>
                  <a:gd name="connsiteY1" fmla="*/ 33998 h 123826"/>
                  <a:gd name="connsiteX2" fmla="*/ 0 w 175630"/>
                  <a:gd name="connsiteY2" fmla="*/ 59532 h 123826"/>
                  <a:gd name="connsiteX3" fmla="*/ 0 w 175630"/>
                  <a:gd name="connsiteY3" fmla="*/ 123826 h 123826"/>
                  <a:gd name="connsiteX4" fmla="*/ 175630 w 175630"/>
                  <a:gd name="connsiteY4" fmla="*/ 121444 h 123826"/>
                  <a:gd name="connsiteX5" fmla="*/ 172204 w 175630"/>
                  <a:gd name="connsiteY5" fmla="*/ 51567 h 123826"/>
                  <a:gd name="connsiteX6" fmla="*/ 142003 w 175630"/>
                  <a:gd name="connsiteY6" fmla="*/ 31619 h 123826"/>
                  <a:gd name="connsiteX7" fmla="*/ 117145 w 175630"/>
                  <a:gd name="connsiteY7" fmla="*/ 0 h 123826"/>
                  <a:gd name="connsiteX8" fmla="*/ 50297 w 175630"/>
                  <a:gd name="connsiteY8" fmla="*/ 2384 h 123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630" h="123826">
                    <a:moveTo>
                      <a:pt x="50297" y="2384"/>
                    </a:moveTo>
                    <a:lnTo>
                      <a:pt x="25732" y="33998"/>
                    </a:lnTo>
                    <a:lnTo>
                      <a:pt x="0" y="59532"/>
                    </a:lnTo>
                    <a:lnTo>
                      <a:pt x="0" y="123826"/>
                    </a:lnTo>
                    <a:lnTo>
                      <a:pt x="175630" y="121444"/>
                    </a:lnTo>
                    <a:lnTo>
                      <a:pt x="172204" y="51567"/>
                    </a:lnTo>
                    <a:lnTo>
                      <a:pt x="142003" y="31619"/>
                    </a:lnTo>
                    <a:cubicBezTo>
                      <a:pt x="131684" y="23681"/>
                      <a:pt x="127464" y="7938"/>
                      <a:pt x="117145" y="0"/>
                    </a:cubicBezTo>
                    <a:lnTo>
                      <a:pt x="50297" y="2384"/>
                    </a:lnTo>
                    <a:close/>
                  </a:path>
                </a:pathLst>
              </a:custGeom>
              <a:solidFill>
                <a:schemeClr val="bg1"/>
              </a:solidFill>
              <a:ln w="63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white"/>
                  </a:solidFill>
                </a:endParaRPr>
              </a:p>
            </p:txBody>
          </p:sp>
          <p:sp>
            <p:nvSpPr>
              <p:cNvPr id="146" name="Freeform 145"/>
              <p:cNvSpPr/>
              <p:nvPr/>
            </p:nvSpPr>
            <p:spPr>
              <a:xfrm>
                <a:off x="4469778" y="3971924"/>
                <a:ext cx="354807" cy="43539"/>
              </a:xfrm>
              <a:custGeom>
                <a:avLst/>
                <a:gdLst>
                  <a:gd name="connsiteX0" fmla="*/ 0 w 357187"/>
                  <a:gd name="connsiteY0" fmla="*/ 47625 h 61913"/>
                  <a:gd name="connsiteX1" fmla="*/ 66675 w 357187"/>
                  <a:gd name="connsiteY1" fmla="*/ 0 h 61913"/>
                  <a:gd name="connsiteX2" fmla="*/ 80962 w 357187"/>
                  <a:gd name="connsiteY2" fmla="*/ 45244 h 61913"/>
                  <a:gd name="connsiteX3" fmla="*/ 123825 w 357187"/>
                  <a:gd name="connsiteY3" fmla="*/ 45244 h 61913"/>
                  <a:gd name="connsiteX4" fmla="*/ 147637 w 357187"/>
                  <a:gd name="connsiteY4" fmla="*/ 0 h 61913"/>
                  <a:gd name="connsiteX5" fmla="*/ 169069 w 357187"/>
                  <a:gd name="connsiteY5" fmla="*/ 45244 h 61913"/>
                  <a:gd name="connsiteX6" fmla="*/ 195262 w 357187"/>
                  <a:gd name="connsiteY6" fmla="*/ 54769 h 61913"/>
                  <a:gd name="connsiteX7" fmla="*/ 228600 w 357187"/>
                  <a:gd name="connsiteY7" fmla="*/ 21432 h 61913"/>
                  <a:gd name="connsiteX8" fmla="*/ 230981 w 357187"/>
                  <a:gd name="connsiteY8" fmla="*/ 2382 h 61913"/>
                  <a:gd name="connsiteX9" fmla="*/ 245269 w 357187"/>
                  <a:gd name="connsiteY9" fmla="*/ 42863 h 61913"/>
                  <a:gd name="connsiteX10" fmla="*/ 245269 w 357187"/>
                  <a:gd name="connsiteY10" fmla="*/ 42863 h 61913"/>
                  <a:gd name="connsiteX11" fmla="*/ 278606 w 357187"/>
                  <a:gd name="connsiteY11" fmla="*/ 52388 h 61913"/>
                  <a:gd name="connsiteX12" fmla="*/ 307181 w 357187"/>
                  <a:gd name="connsiteY12" fmla="*/ 38100 h 61913"/>
                  <a:gd name="connsiteX13" fmla="*/ 319087 w 357187"/>
                  <a:gd name="connsiteY13" fmla="*/ 7144 h 61913"/>
                  <a:gd name="connsiteX14" fmla="*/ 330994 w 357187"/>
                  <a:gd name="connsiteY14" fmla="*/ 42863 h 61913"/>
                  <a:gd name="connsiteX15" fmla="*/ 357187 w 357187"/>
                  <a:gd name="connsiteY15" fmla="*/ 57150 h 61913"/>
                  <a:gd name="connsiteX16" fmla="*/ 357187 w 357187"/>
                  <a:gd name="connsiteY16" fmla="*/ 57150 h 61913"/>
                  <a:gd name="connsiteX17" fmla="*/ 354806 w 357187"/>
                  <a:gd name="connsiteY17" fmla="*/ 61913 h 61913"/>
                  <a:gd name="connsiteX0" fmla="*/ 0 w 357187"/>
                  <a:gd name="connsiteY0" fmla="*/ 47625 h 61913"/>
                  <a:gd name="connsiteX1" fmla="*/ 66675 w 357187"/>
                  <a:gd name="connsiteY1" fmla="*/ 0 h 61913"/>
                  <a:gd name="connsiteX2" fmla="*/ 80962 w 357187"/>
                  <a:gd name="connsiteY2" fmla="*/ 38101 h 61913"/>
                  <a:gd name="connsiteX3" fmla="*/ 123825 w 357187"/>
                  <a:gd name="connsiteY3" fmla="*/ 45244 h 61913"/>
                  <a:gd name="connsiteX4" fmla="*/ 147637 w 357187"/>
                  <a:gd name="connsiteY4" fmla="*/ 0 h 61913"/>
                  <a:gd name="connsiteX5" fmla="*/ 169069 w 357187"/>
                  <a:gd name="connsiteY5" fmla="*/ 45244 h 61913"/>
                  <a:gd name="connsiteX6" fmla="*/ 195262 w 357187"/>
                  <a:gd name="connsiteY6" fmla="*/ 54769 h 61913"/>
                  <a:gd name="connsiteX7" fmla="*/ 228600 w 357187"/>
                  <a:gd name="connsiteY7" fmla="*/ 21432 h 61913"/>
                  <a:gd name="connsiteX8" fmla="*/ 230981 w 357187"/>
                  <a:gd name="connsiteY8" fmla="*/ 2382 h 61913"/>
                  <a:gd name="connsiteX9" fmla="*/ 245269 w 357187"/>
                  <a:gd name="connsiteY9" fmla="*/ 42863 h 61913"/>
                  <a:gd name="connsiteX10" fmla="*/ 245269 w 357187"/>
                  <a:gd name="connsiteY10" fmla="*/ 42863 h 61913"/>
                  <a:gd name="connsiteX11" fmla="*/ 278606 w 357187"/>
                  <a:gd name="connsiteY11" fmla="*/ 52388 h 61913"/>
                  <a:gd name="connsiteX12" fmla="*/ 307181 w 357187"/>
                  <a:gd name="connsiteY12" fmla="*/ 38100 h 61913"/>
                  <a:gd name="connsiteX13" fmla="*/ 319087 w 357187"/>
                  <a:gd name="connsiteY13" fmla="*/ 7144 h 61913"/>
                  <a:gd name="connsiteX14" fmla="*/ 330994 w 357187"/>
                  <a:gd name="connsiteY14" fmla="*/ 42863 h 61913"/>
                  <a:gd name="connsiteX15" fmla="*/ 357187 w 357187"/>
                  <a:gd name="connsiteY15" fmla="*/ 57150 h 61913"/>
                  <a:gd name="connsiteX16" fmla="*/ 357187 w 357187"/>
                  <a:gd name="connsiteY16" fmla="*/ 57150 h 61913"/>
                  <a:gd name="connsiteX17" fmla="*/ 354806 w 357187"/>
                  <a:gd name="connsiteY17" fmla="*/ 61913 h 61913"/>
                  <a:gd name="connsiteX0" fmla="*/ 0 w 357187"/>
                  <a:gd name="connsiteY0" fmla="*/ 47625 h 61913"/>
                  <a:gd name="connsiteX1" fmla="*/ 66675 w 357187"/>
                  <a:gd name="connsiteY1" fmla="*/ 0 h 61913"/>
                  <a:gd name="connsiteX2" fmla="*/ 80962 w 357187"/>
                  <a:gd name="connsiteY2" fmla="*/ 38101 h 61913"/>
                  <a:gd name="connsiteX3" fmla="*/ 121444 w 357187"/>
                  <a:gd name="connsiteY3" fmla="*/ 33338 h 61913"/>
                  <a:gd name="connsiteX4" fmla="*/ 147637 w 357187"/>
                  <a:gd name="connsiteY4" fmla="*/ 0 h 61913"/>
                  <a:gd name="connsiteX5" fmla="*/ 169069 w 357187"/>
                  <a:gd name="connsiteY5" fmla="*/ 45244 h 61913"/>
                  <a:gd name="connsiteX6" fmla="*/ 195262 w 357187"/>
                  <a:gd name="connsiteY6" fmla="*/ 54769 h 61913"/>
                  <a:gd name="connsiteX7" fmla="*/ 228600 w 357187"/>
                  <a:gd name="connsiteY7" fmla="*/ 21432 h 61913"/>
                  <a:gd name="connsiteX8" fmla="*/ 230981 w 357187"/>
                  <a:gd name="connsiteY8" fmla="*/ 2382 h 61913"/>
                  <a:gd name="connsiteX9" fmla="*/ 245269 w 357187"/>
                  <a:gd name="connsiteY9" fmla="*/ 42863 h 61913"/>
                  <a:gd name="connsiteX10" fmla="*/ 245269 w 357187"/>
                  <a:gd name="connsiteY10" fmla="*/ 42863 h 61913"/>
                  <a:gd name="connsiteX11" fmla="*/ 278606 w 357187"/>
                  <a:gd name="connsiteY11" fmla="*/ 52388 h 61913"/>
                  <a:gd name="connsiteX12" fmla="*/ 307181 w 357187"/>
                  <a:gd name="connsiteY12" fmla="*/ 38100 h 61913"/>
                  <a:gd name="connsiteX13" fmla="*/ 319087 w 357187"/>
                  <a:gd name="connsiteY13" fmla="*/ 7144 h 61913"/>
                  <a:gd name="connsiteX14" fmla="*/ 330994 w 357187"/>
                  <a:gd name="connsiteY14" fmla="*/ 42863 h 61913"/>
                  <a:gd name="connsiteX15" fmla="*/ 357187 w 357187"/>
                  <a:gd name="connsiteY15" fmla="*/ 57150 h 61913"/>
                  <a:gd name="connsiteX16" fmla="*/ 357187 w 357187"/>
                  <a:gd name="connsiteY16" fmla="*/ 57150 h 61913"/>
                  <a:gd name="connsiteX17" fmla="*/ 354806 w 357187"/>
                  <a:gd name="connsiteY17" fmla="*/ 61913 h 61913"/>
                  <a:gd name="connsiteX0" fmla="*/ 0 w 357187"/>
                  <a:gd name="connsiteY0" fmla="*/ 47625 h 61913"/>
                  <a:gd name="connsiteX1" fmla="*/ 66675 w 357187"/>
                  <a:gd name="connsiteY1" fmla="*/ 0 h 61913"/>
                  <a:gd name="connsiteX2" fmla="*/ 80962 w 357187"/>
                  <a:gd name="connsiteY2" fmla="*/ 38101 h 61913"/>
                  <a:gd name="connsiteX3" fmla="*/ 121444 w 357187"/>
                  <a:gd name="connsiteY3" fmla="*/ 33338 h 61913"/>
                  <a:gd name="connsiteX4" fmla="*/ 147637 w 357187"/>
                  <a:gd name="connsiteY4" fmla="*/ 0 h 61913"/>
                  <a:gd name="connsiteX5" fmla="*/ 166687 w 357187"/>
                  <a:gd name="connsiteY5" fmla="*/ 38101 h 61913"/>
                  <a:gd name="connsiteX6" fmla="*/ 195262 w 357187"/>
                  <a:gd name="connsiteY6" fmla="*/ 54769 h 61913"/>
                  <a:gd name="connsiteX7" fmla="*/ 228600 w 357187"/>
                  <a:gd name="connsiteY7" fmla="*/ 21432 h 61913"/>
                  <a:gd name="connsiteX8" fmla="*/ 230981 w 357187"/>
                  <a:gd name="connsiteY8" fmla="*/ 2382 h 61913"/>
                  <a:gd name="connsiteX9" fmla="*/ 245269 w 357187"/>
                  <a:gd name="connsiteY9" fmla="*/ 42863 h 61913"/>
                  <a:gd name="connsiteX10" fmla="*/ 245269 w 357187"/>
                  <a:gd name="connsiteY10" fmla="*/ 42863 h 61913"/>
                  <a:gd name="connsiteX11" fmla="*/ 278606 w 357187"/>
                  <a:gd name="connsiteY11" fmla="*/ 52388 h 61913"/>
                  <a:gd name="connsiteX12" fmla="*/ 307181 w 357187"/>
                  <a:gd name="connsiteY12" fmla="*/ 38100 h 61913"/>
                  <a:gd name="connsiteX13" fmla="*/ 319087 w 357187"/>
                  <a:gd name="connsiteY13" fmla="*/ 7144 h 61913"/>
                  <a:gd name="connsiteX14" fmla="*/ 330994 w 357187"/>
                  <a:gd name="connsiteY14" fmla="*/ 42863 h 61913"/>
                  <a:gd name="connsiteX15" fmla="*/ 357187 w 357187"/>
                  <a:gd name="connsiteY15" fmla="*/ 57150 h 61913"/>
                  <a:gd name="connsiteX16" fmla="*/ 357187 w 357187"/>
                  <a:gd name="connsiteY16" fmla="*/ 57150 h 61913"/>
                  <a:gd name="connsiteX17" fmla="*/ 354806 w 357187"/>
                  <a:gd name="connsiteY17" fmla="*/ 61913 h 61913"/>
                  <a:gd name="connsiteX0" fmla="*/ 0 w 357187"/>
                  <a:gd name="connsiteY0" fmla="*/ 47625 h 61913"/>
                  <a:gd name="connsiteX1" fmla="*/ 66675 w 357187"/>
                  <a:gd name="connsiteY1" fmla="*/ 0 h 61913"/>
                  <a:gd name="connsiteX2" fmla="*/ 80962 w 357187"/>
                  <a:gd name="connsiteY2" fmla="*/ 38101 h 61913"/>
                  <a:gd name="connsiteX3" fmla="*/ 121444 w 357187"/>
                  <a:gd name="connsiteY3" fmla="*/ 33338 h 61913"/>
                  <a:gd name="connsiteX4" fmla="*/ 147637 w 357187"/>
                  <a:gd name="connsiteY4" fmla="*/ 0 h 61913"/>
                  <a:gd name="connsiteX5" fmla="*/ 166687 w 357187"/>
                  <a:gd name="connsiteY5" fmla="*/ 38101 h 61913"/>
                  <a:gd name="connsiteX6" fmla="*/ 195262 w 357187"/>
                  <a:gd name="connsiteY6" fmla="*/ 35719 h 61913"/>
                  <a:gd name="connsiteX7" fmla="*/ 228600 w 357187"/>
                  <a:gd name="connsiteY7" fmla="*/ 21432 h 61913"/>
                  <a:gd name="connsiteX8" fmla="*/ 230981 w 357187"/>
                  <a:gd name="connsiteY8" fmla="*/ 2382 h 61913"/>
                  <a:gd name="connsiteX9" fmla="*/ 245269 w 357187"/>
                  <a:gd name="connsiteY9" fmla="*/ 42863 h 61913"/>
                  <a:gd name="connsiteX10" fmla="*/ 245269 w 357187"/>
                  <a:gd name="connsiteY10" fmla="*/ 42863 h 61913"/>
                  <a:gd name="connsiteX11" fmla="*/ 278606 w 357187"/>
                  <a:gd name="connsiteY11" fmla="*/ 52388 h 61913"/>
                  <a:gd name="connsiteX12" fmla="*/ 307181 w 357187"/>
                  <a:gd name="connsiteY12" fmla="*/ 38100 h 61913"/>
                  <a:gd name="connsiteX13" fmla="*/ 319087 w 357187"/>
                  <a:gd name="connsiteY13" fmla="*/ 7144 h 61913"/>
                  <a:gd name="connsiteX14" fmla="*/ 330994 w 357187"/>
                  <a:gd name="connsiteY14" fmla="*/ 42863 h 61913"/>
                  <a:gd name="connsiteX15" fmla="*/ 357187 w 357187"/>
                  <a:gd name="connsiteY15" fmla="*/ 57150 h 61913"/>
                  <a:gd name="connsiteX16" fmla="*/ 357187 w 357187"/>
                  <a:gd name="connsiteY16" fmla="*/ 57150 h 61913"/>
                  <a:gd name="connsiteX17" fmla="*/ 354806 w 357187"/>
                  <a:gd name="connsiteY17" fmla="*/ 61913 h 61913"/>
                  <a:gd name="connsiteX0" fmla="*/ 0 w 357187"/>
                  <a:gd name="connsiteY0" fmla="*/ 47625 h 61913"/>
                  <a:gd name="connsiteX1" fmla="*/ 66675 w 357187"/>
                  <a:gd name="connsiteY1" fmla="*/ 0 h 61913"/>
                  <a:gd name="connsiteX2" fmla="*/ 80962 w 357187"/>
                  <a:gd name="connsiteY2" fmla="*/ 38101 h 61913"/>
                  <a:gd name="connsiteX3" fmla="*/ 121444 w 357187"/>
                  <a:gd name="connsiteY3" fmla="*/ 33338 h 61913"/>
                  <a:gd name="connsiteX4" fmla="*/ 147637 w 357187"/>
                  <a:gd name="connsiteY4" fmla="*/ 0 h 61913"/>
                  <a:gd name="connsiteX5" fmla="*/ 166687 w 357187"/>
                  <a:gd name="connsiteY5" fmla="*/ 38101 h 61913"/>
                  <a:gd name="connsiteX6" fmla="*/ 195262 w 357187"/>
                  <a:gd name="connsiteY6" fmla="*/ 35719 h 61913"/>
                  <a:gd name="connsiteX7" fmla="*/ 228600 w 357187"/>
                  <a:gd name="connsiteY7" fmla="*/ 21432 h 61913"/>
                  <a:gd name="connsiteX8" fmla="*/ 230981 w 357187"/>
                  <a:gd name="connsiteY8" fmla="*/ 2382 h 61913"/>
                  <a:gd name="connsiteX9" fmla="*/ 245269 w 357187"/>
                  <a:gd name="connsiteY9" fmla="*/ 42863 h 61913"/>
                  <a:gd name="connsiteX10" fmla="*/ 245269 w 357187"/>
                  <a:gd name="connsiteY10" fmla="*/ 42863 h 61913"/>
                  <a:gd name="connsiteX11" fmla="*/ 259384 w 357187"/>
                  <a:gd name="connsiteY11" fmla="*/ 33338 h 61913"/>
                  <a:gd name="connsiteX12" fmla="*/ 278606 w 357187"/>
                  <a:gd name="connsiteY12" fmla="*/ 52388 h 61913"/>
                  <a:gd name="connsiteX13" fmla="*/ 307181 w 357187"/>
                  <a:gd name="connsiteY13" fmla="*/ 38100 h 61913"/>
                  <a:gd name="connsiteX14" fmla="*/ 319087 w 357187"/>
                  <a:gd name="connsiteY14" fmla="*/ 7144 h 61913"/>
                  <a:gd name="connsiteX15" fmla="*/ 330994 w 357187"/>
                  <a:gd name="connsiteY15" fmla="*/ 42863 h 61913"/>
                  <a:gd name="connsiteX16" fmla="*/ 357187 w 357187"/>
                  <a:gd name="connsiteY16" fmla="*/ 57150 h 61913"/>
                  <a:gd name="connsiteX17" fmla="*/ 357187 w 357187"/>
                  <a:gd name="connsiteY17" fmla="*/ 57150 h 61913"/>
                  <a:gd name="connsiteX18" fmla="*/ 354806 w 357187"/>
                  <a:gd name="connsiteY18" fmla="*/ 61913 h 61913"/>
                  <a:gd name="connsiteX0" fmla="*/ 0 w 357187"/>
                  <a:gd name="connsiteY0" fmla="*/ 47625 h 61913"/>
                  <a:gd name="connsiteX1" fmla="*/ 66675 w 357187"/>
                  <a:gd name="connsiteY1" fmla="*/ 0 h 61913"/>
                  <a:gd name="connsiteX2" fmla="*/ 80962 w 357187"/>
                  <a:gd name="connsiteY2" fmla="*/ 38101 h 61913"/>
                  <a:gd name="connsiteX3" fmla="*/ 121444 w 357187"/>
                  <a:gd name="connsiteY3" fmla="*/ 33338 h 61913"/>
                  <a:gd name="connsiteX4" fmla="*/ 147637 w 357187"/>
                  <a:gd name="connsiteY4" fmla="*/ 0 h 61913"/>
                  <a:gd name="connsiteX5" fmla="*/ 166687 w 357187"/>
                  <a:gd name="connsiteY5" fmla="*/ 38101 h 61913"/>
                  <a:gd name="connsiteX6" fmla="*/ 195262 w 357187"/>
                  <a:gd name="connsiteY6" fmla="*/ 35719 h 61913"/>
                  <a:gd name="connsiteX7" fmla="*/ 228600 w 357187"/>
                  <a:gd name="connsiteY7" fmla="*/ 21432 h 61913"/>
                  <a:gd name="connsiteX8" fmla="*/ 230981 w 357187"/>
                  <a:gd name="connsiteY8" fmla="*/ 2382 h 61913"/>
                  <a:gd name="connsiteX9" fmla="*/ 245269 w 357187"/>
                  <a:gd name="connsiteY9" fmla="*/ 42863 h 61913"/>
                  <a:gd name="connsiteX10" fmla="*/ 245269 w 357187"/>
                  <a:gd name="connsiteY10" fmla="*/ 42863 h 61913"/>
                  <a:gd name="connsiteX11" fmla="*/ 259384 w 357187"/>
                  <a:gd name="connsiteY11" fmla="*/ 33338 h 61913"/>
                  <a:gd name="connsiteX12" fmla="*/ 283369 w 357187"/>
                  <a:gd name="connsiteY12" fmla="*/ 42863 h 61913"/>
                  <a:gd name="connsiteX13" fmla="*/ 307181 w 357187"/>
                  <a:gd name="connsiteY13" fmla="*/ 38100 h 61913"/>
                  <a:gd name="connsiteX14" fmla="*/ 319087 w 357187"/>
                  <a:gd name="connsiteY14" fmla="*/ 7144 h 61913"/>
                  <a:gd name="connsiteX15" fmla="*/ 330994 w 357187"/>
                  <a:gd name="connsiteY15" fmla="*/ 42863 h 61913"/>
                  <a:gd name="connsiteX16" fmla="*/ 357187 w 357187"/>
                  <a:gd name="connsiteY16" fmla="*/ 57150 h 61913"/>
                  <a:gd name="connsiteX17" fmla="*/ 357187 w 357187"/>
                  <a:gd name="connsiteY17" fmla="*/ 57150 h 61913"/>
                  <a:gd name="connsiteX18" fmla="*/ 354806 w 357187"/>
                  <a:gd name="connsiteY18" fmla="*/ 61913 h 61913"/>
                  <a:gd name="connsiteX0" fmla="*/ 0 w 357187"/>
                  <a:gd name="connsiteY0" fmla="*/ 47625 h 61913"/>
                  <a:gd name="connsiteX1" fmla="*/ 66675 w 357187"/>
                  <a:gd name="connsiteY1" fmla="*/ 0 h 61913"/>
                  <a:gd name="connsiteX2" fmla="*/ 80962 w 357187"/>
                  <a:gd name="connsiteY2" fmla="*/ 38101 h 61913"/>
                  <a:gd name="connsiteX3" fmla="*/ 121444 w 357187"/>
                  <a:gd name="connsiteY3" fmla="*/ 33338 h 61913"/>
                  <a:gd name="connsiteX4" fmla="*/ 147637 w 357187"/>
                  <a:gd name="connsiteY4" fmla="*/ 0 h 61913"/>
                  <a:gd name="connsiteX5" fmla="*/ 166687 w 357187"/>
                  <a:gd name="connsiteY5" fmla="*/ 38101 h 61913"/>
                  <a:gd name="connsiteX6" fmla="*/ 195262 w 357187"/>
                  <a:gd name="connsiteY6" fmla="*/ 35719 h 61913"/>
                  <a:gd name="connsiteX7" fmla="*/ 228600 w 357187"/>
                  <a:gd name="connsiteY7" fmla="*/ 21432 h 61913"/>
                  <a:gd name="connsiteX8" fmla="*/ 230981 w 357187"/>
                  <a:gd name="connsiteY8" fmla="*/ 2382 h 61913"/>
                  <a:gd name="connsiteX9" fmla="*/ 245269 w 357187"/>
                  <a:gd name="connsiteY9" fmla="*/ 42863 h 61913"/>
                  <a:gd name="connsiteX10" fmla="*/ 245269 w 357187"/>
                  <a:gd name="connsiteY10" fmla="*/ 42863 h 61913"/>
                  <a:gd name="connsiteX11" fmla="*/ 259384 w 357187"/>
                  <a:gd name="connsiteY11" fmla="*/ 33338 h 61913"/>
                  <a:gd name="connsiteX12" fmla="*/ 283369 w 357187"/>
                  <a:gd name="connsiteY12" fmla="*/ 42863 h 61913"/>
                  <a:gd name="connsiteX13" fmla="*/ 302419 w 357187"/>
                  <a:gd name="connsiteY13" fmla="*/ 30956 h 61913"/>
                  <a:gd name="connsiteX14" fmla="*/ 319087 w 357187"/>
                  <a:gd name="connsiteY14" fmla="*/ 7144 h 61913"/>
                  <a:gd name="connsiteX15" fmla="*/ 330994 w 357187"/>
                  <a:gd name="connsiteY15" fmla="*/ 42863 h 61913"/>
                  <a:gd name="connsiteX16" fmla="*/ 357187 w 357187"/>
                  <a:gd name="connsiteY16" fmla="*/ 57150 h 61913"/>
                  <a:gd name="connsiteX17" fmla="*/ 357187 w 357187"/>
                  <a:gd name="connsiteY17" fmla="*/ 57150 h 61913"/>
                  <a:gd name="connsiteX18" fmla="*/ 354806 w 357187"/>
                  <a:gd name="connsiteY18" fmla="*/ 61913 h 61913"/>
                  <a:gd name="connsiteX0" fmla="*/ 0 w 357187"/>
                  <a:gd name="connsiteY0" fmla="*/ 47625 h 57150"/>
                  <a:gd name="connsiteX1" fmla="*/ 66675 w 357187"/>
                  <a:gd name="connsiteY1" fmla="*/ 0 h 57150"/>
                  <a:gd name="connsiteX2" fmla="*/ 80962 w 357187"/>
                  <a:gd name="connsiteY2" fmla="*/ 38101 h 57150"/>
                  <a:gd name="connsiteX3" fmla="*/ 121444 w 357187"/>
                  <a:gd name="connsiteY3" fmla="*/ 33338 h 57150"/>
                  <a:gd name="connsiteX4" fmla="*/ 147637 w 357187"/>
                  <a:gd name="connsiteY4" fmla="*/ 0 h 57150"/>
                  <a:gd name="connsiteX5" fmla="*/ 166687 w 357187"/>
                  <a:gd name="connsiteY5" fmla="*/ 38101 h 57150"/>
                  <a:gd name="connsiteX6" fmla="*/ 195262 w 357187"/>
                  <a:gd name="connsiteY6" fmla="*/ 35719 h 57150"/>
                  <a:gd name="connsiteX7" fmla="*/ 228600 w 357187"/>
                  <a:gd name="connsiteY7" fmla="*/ 21432 h 57150"/>
                  <a:gd name="connsiteX8" fmla="*/ 230981 w 357187"/>
                  <a:gd name="connsiteY8" fmla="*/ 2382 h 57150"/>
                  <a:gd name="connsiteX9" fmla="*/ 245269 w 357187"/>
                  <a:gd name="connsiteY9" fmla="*/ 42863 h 57150"/>
                  <a:gd name="connsiteX10" fmla="*/ 245269 w 357187"/>
                  <a:gd name="connsiteY10" fmla="*/ 42863 h 57150"/>
                  <a:gd name="connsiteX11" fmla="*/ 259384 w 357187"/>
                  <a:gd name="connsiteY11" fmla="*/ 33338 h 57150"/>
                  <a:gd name="connsiteX12" fmla="*/ 283369 w 357187"/>
                  <a:gd name="connsiteY12" fmla="*/ 42863 h 57150"/>
                  <a:gd name="connsiteX13" fmla="*/ 302419 w 357187"/>
                  <a:gd name="connsiteY13" fmla="*/ 30956 h 57150"/>
                  <a:gd name="connsiteX14" fmla="*/ 319087 w 357187"/>
                  <a:gd name="connsiteY14" fmla="*/ 7144 h 57150"/>
                  <a:gd name="connsiteX15" fmla="*/ 330994 w 357187"/>
                  <a:gd name="connsiteY15" fmla="*/ 42863 h 57150"/>
                  <a:gd name="connsiteX16" fmla="*/ 357187 w 357187"/>
                  <a:gd name="connsiteY16" fmla="*/ 57150 h 57150"/>
                  <a:gd name="connsiteX17" fmla="*/ 357187 w 357187"/>
                  <a:gd name="connsiteY17" fmla="*/ 57150 h 57150"/>
                  <a:gd name="connsiteX18" fmla="*/ 357187 w 357187"/>
                  <a:gd name="connsiteY18" fmla="*/ 40482 h 57150"/>
                  <a:gd name="connsiteX0" fmla="*/ 0 w 357187"/>
                  <a:gd name="connsiteY0" fmla="*/ 47625 h 57150"/>
                  <a:gd name="connsiteX1" fmla="*/ 66675 w 357187"/>
                  <a:gd name="connsiteY1" fmla="*/ 0 h 57150"/>
                  <a:gd name="connsiteX2" fmla="*/ 80962 w 357187"/>
                  <a:gd name="connsiteY2" fmla="*/ 38101 h 57150"/>
                  <a:gd name="connsiteX3" fmla="*/ 121444 w 357187"/>
                  <a:gd name="connsiteY3" fmla="*/ 33338 h 57150"/>
                  <a:gd name="connsiteX4" fmla="*/ 147637 w 357187"/>
                  <a:gd name="connsiteY4" fmla="*/ 0 h 57150"/>
                  <a:gd name="connsiteX5" fmla="*/ 166687 w 357187"/>
                  <a:gd name="connsiteY5" fmla="*/ 38101 h 57150"/>
                  <a:gd name="connsiteX6" fmla="*/ 195262 w 357187"/>
                  <a:gd name="connsiteY6" fmla="*/ 35719 h 57150"/>
                  <a:gd name="connsiteX7" fmla="*/ 228600 w 357187"/>
                  <a:gd name="connsiteY7" fmla="*/ 21432 h 57150"/>
                  <a:gd name="connsiteX8" fmla="*/ 230981 w 357187"/>
                  <a:gd name="connsiteY8" fmla="*/ 2382 h 57150"/>
                  <a:gd name="connsiteX9" fmla="*/ 245269 w 357187"/>
                  <a:gd name="connsiteY9" fmla="*/ 42863 h 57150"/>
                  <a:gd name="connsiteX10" fmla="*/ 245269 w 357187"/>
                  <a:gd name="connsiteY10" fmla="*/ 42863 h 57150"/>
                  <a:gd name="connsiteX11" fmla="*/ 283369 w 357187"/>
                  <a:gd name="connsiteY11" fmla="*/ 42863 h 57150"/>
                  <a:gd name="connsiteX12" fmla="*/ 302419 w 357187"/>
                  <a:gd name="connsiteY12" fmla="*/ 30956 h 57150"/>
                  <a:gd name="connsiteX13" fmla="*/ 319087 w 357187"/>
                  <a:gd name="connsiteY13" fmla="*/ 7144 h 57150"/>
                  <a:gd name="connsiteX14" fmla="*/ 330994 w 357187"/>
                  <a:gd name="connsiteY14" fmla="*/ 42863 h 57150"/>
                  <a:gd name="connsiteX15" fmla="*/ 357187 w 357187"/>
                  <a:gd name="connsiteY15" fmla="*/ 57150 h 57150"/>
                  <a:gd name="connsiteX16" fmla="*/ 357187 w 357187"/>
                  <a:gd name="connsiteY16" fmla="*/ 57150 h 57150"/>
                  <a:gd name="connsiteX17" fmla="*/ 357187 w 357187"/>
                  <a:gd name="connsiteY17" fmla="*/ 40482 h 57150"/>
                  <a:gd name="connsiteX0" fmla="*/ 0 w 357187"/>
                  <a:gd name="connsiteY0" fmla="*/ 47625 h 57150"/>
                  <a:gd name="connsiteX1" fmla="*/ 66675 w 357187"/>
                  <a:gd name="connsiteY1" fmla="*/ 0 h 57150"/>
                  <a:gd name="connsiteX2" fmla="*/ 80962 w 357187"/>
                  <a:gd name="connsiteY2" fmla="*/ 38101 h 57150"/>
                  <a:gd name="connsiteX3" fmla="*/ 121444 w 357187"/>
                  <a:gd name="connsiteY3" fmla="*/ 33338 h 57150"/>
                  <a:gd name="connsiteX4" fmla="*/ 147637 w 357187"/>
                  <a:gd name="connsiteY4" fmla="*/ 0 h 57150"/>
                  <a:gd name="connsiteX5" fmla="*/ 166687 w 357187"/>
                  <a:gd name="connsiteY5" fmla="*/ 38101 h 57150"/>
                  <a:gd name="connsiteX6" fmla="*/ 195262 w 357187"/>
                  <a:gd name="connsiteY6" fmla="*/ 35719 h 57150"/>
                  <a:gd name="connsiteX7" fmla="*/ 228600 w 357187"/>
                  <a:gd name="connsiteY7" fmla="*/ 21432 h 57150"/>
                  <a:gd name="connsiteX8" fmla="*/ 230981 w 357187"/>
                  <a:gd name="connsiteY8" fmla="*/ 2382 h 57150"/>
                  <a:gd name="connsiteX9" fmla="*/ 245269 w 357187"/>
                  <a:gd name="connsiteY9" fmla="*/ 42863 h 57150"/>
                  <a:gd name="connsiteX10" fmla="*/ 257175 w 357187"/>
                  <a:gd name="connsiteY10" fmla="*/ 35719 h 57150"/>
                  <a:gd name="connsiteX11" fmla="*/ 283369 w 357187"/>
                  <a:gd name="connsiteY11" fmla="*/ 42863 h 57150"/>
                  <a:gd name="connsiteX12" fmla="*/ 302419 w 357187"/>
                  <a:gd name="connsiteY12" fmla="*/ 30956 h 57150"/>
                  <a:gd name="connsiteX13" fmla="*/ 319087 w 357187"/>
                  <a:gd name="connsiteY13" fmla="*/ 7144 h 57150"/>
                  <a:gd name="connsiteX14" fmla="*/ 330994 w 357187"/>
                  <a:gd name="connsiteY14" fmla="*/ 42863 h 57150"/>
                  <a:gd name="connsiteX15" fmla="*/ 357187 w 357187"/>
                  <a:gd name="connsiteY15" fmla="*/ 57150 h 57150"/>
                  <a:gd name="connsiteX16" fmla="*/ 357187 w 357187"/>
                  <a:gd name="connsiteY16" fmla="*/ 57150 h 57150"/>
                  <a:gd name="connsiteX17" fmla="*/ 357187 w 357187"/>
                  <a:gd name="connsiteY17" fmla="*/ 40482 h 57150"/>
                  <a:gd name="connsiteX0" fmla="*/ 0 w 357187"/>
                  <a:gd name="connsiteY0" fmla="*/ 47625 h 57150"/>
                  <a:gd name="connsiteX1" fmla="*/ 66675 w 357187"/>
                  <a:gd name="connsiteY1" fmla="*/ 0 h 57150"/>
                  <a:gd name="connsiteX2" fmla="*/ 80962 w 357187"/>
                  <a:gd name="connsiteY2" fmla="*/ 38101 h 57150"/>
                  <a:gd name="connsiteX3" fmla="*/ 121444 w 357187"/>
                  <a:gd name="connsiteY3" fmla="*/ 33338 h 57150"/>
                  <a:gd name="connsiteX4" fmla="*/ 147637 w 357187"/>
                  <a:gd name="connsiteY4" fmla="*/ 0 h 57150"/>
                  <a:gd name="connsiteX5" fmla="*/ 166687 w 357187"/>
                  <a:gd name="connsiteY5" fmla="*/ 38101 h 57150"/>
                  <a:gd name="connsiteX6" fmla="*/ 195262 w 357187"/>
                  <a:gd name="connsiteY6" fmla="*/ 35719 h 57150"/>
                  <a:gd name="connsiteX7" fmla="*/ 228600 w 357187"/>
                  <a:gd name="connsiteY7" fmla="*/ 21432 h 57150"/>
                  <a:gd name="connsiteX8" fmla="*/ 230981 w 357187"/>
                  <a:gd name="connsiteY8" fmla="*/ 2382 h 57150"/>
                  <a:gd name="connsiteX9" fmla="*/ 257175 w 357187"/>
                  <a:gd name="connsiteY9" fmla="*/ 35719 h 57150"/>
                  <a:gd name="connsiteX10" fmla="*/ 283369 w 357187"/>
                  <a:gd name="connsiteY10" fmla="*/ 42863 h 57150"/>
                  <a:gd name="connsiteX11" fmla="*/ 302419 w 357187"/>
                  <a:gd name="connsiteY11" fmla="*/ 30956 h 57150"/>
                  <a:gd name="connsiteX12" fmla="*/ 319087 w 357187"/>
                  <a:gd name="connsiteY12" fmla="*/ 7144 h 57150"/>
                  <a:gd name="connsiteX13" fmla="*/ 330994 w 357187"/>
                  <a:gd name="connsiteY13" fmla="*/ 42863 h 57150"/>
                  <a:gd name="connsiteX14" fmla="*/ 357187 w 357187"/>
                  <a:gd name="connsiteY14" fmla="*/ 57150 h 57150"/>
                  <a:gd name="connsiteX15" fmla="*/ 357187 w 357187"/>
                  <a:gd name="connsiteY15" fmla="*/ 57150 h 57150"/>
                  <a:gd name="connsiteX16" fmla="*/ 357187 w 357187"/>
                  <a:gd name="connsiteY16" fmla="*/ 40482 h 57150"/>
                  <a:gd name="connsiteX0" fmla="*/ 0 w 357187"/>
                  <a:gd name="connsiteY0" fmla="*/ 47625 h 57150"/>
                  <a:gd name="connsiteX1" fmla="*/ 66675 w 357187"/>
                  <a:gd name="connsiteY1" fmla="*/ 0 h 57150"/>
                  <a:gd name="connsiteX2" fmla="*/ 80962 w 357187"/>
                  <a:gd name="connsiteY2" fmla="*/ 38101 h 57150"/>
                  <a:gd name="connsiteX3" fmla="*/ 116682 w 357187"/>
                  <a:gd name="connsiteY3" fmla="*/ 40481 h 57150"/>
                  <a:gd name="connsiteX4" fmla="*/ 147637 w 357187"/>
                  <a:gd name="connsiteY4" fmla="*/ 0 h 57150"/>
                  <a:gd name="connsiteX5" fmla="*/ 166687 w 357187"/>
                  <a:gd name="connsiteY5" fmla="*/ 38101 h 57150"/>
                  <a:gd name="connsiteX6" fmla="*/ 195262 w 357187"/>
                  <a:gd name="connsiteY6" fmla="*/ 35719 h 57150"/>
                  <a:gd name="connsiteX7" fmla="*/ 228600 w 357187"/>
                  <a:gd name="connsiteY7" fmla="*/ 21432 h 57150"/>
                  <a:gd name="connsiteX8" fmla="*/ 230981 w 357187"/>
                  <a:gd name="connsiteY8" fmla="*/ 2382 h 57150"/>
                  <a:gd name="connsiteX9" fmla="*/ 257175 w 357187"/>
                  <a:gd name="connsiteY9" fmla="*/ 35719 h 57150"/>
                  <a:gd name="connsiteX10" fmla="*/ 283369 w 357187"/>
                  <a:gd name="connsiteY10" fmla="*/ 42863 h 57150"/>
                  <a:gd name="connsiteX11" fmla="*/ 302419 w 357187"/>
                  <a:gd name="connsiteY11" fmla="*/ 30956 h 57150"/>
                  <a:gd name="connsiteX12" fmla="*/ 319087 w 357187"/>
                  <a:gd name="connsiteY12" fmla="*/ 7144 h 57150"/>
                  <a:gd name="connsiteX13" fmla="*/ 330994 w 357187"/>
                  <a:gd name="connsiteY13" fmla="*/ 42863 h 57150"/>
                  <a:gd name="connsiteX14" fmla="*/ 357187 w 357187"/>
                  <a:gd name="connsiteY14" fmla="*/ 57150 h 57150"/>
                  <a:gd name="connsiteX15" fmla="*/ 357187 w 357187"/>
                  <a:gd name="connsiteY15" fmla="*/ 57150 h 57150"/>
                  <a:gd name="connsiteX16" fmla="*/ 357187 w 357187"/>
                  <a:gd name="connsiteY16" fmla="*/ 40482 h 57150"/>
                  <a:gd name="connsiteX0" fmla="*/ 0 w 357187"/>
                  <a:gd name="connsiteY0" fmla="*/ 47625 h 57150"/>
                  <a:gd name="connsiteX1" fmla="*/ 57150 w 357187"/>
                  <a:gd name="connsiteY1" fmla="*/ 2381 h 57150"/>
                  <a:gd name="connsiteX2" fmla="*/ 80962 w 357187"/>
                  <a:gd name="connsiteY2" fmla="*/ 38101 h 57150"/>
                  <a:gd name="connsiteX3" fmla="*/ 116682 w 357187"/>
                  <a:gd name="connsiteY3" fmla="*/ 40481 h 57150"/>
                  <a:gd name="connsiteX4" fmla="*/ 147637 w 357187"/>
                  <a:gd name="connsiteY4" fmla="*/ 0 h 57150"/>
                  <a:gd name="connsiteX5" fmla="*/ 166687 w 357187"/>
                  <a:gd name="connsiteY5" fmla="*/ 38101 h 57150"/>
                  <a:gd name="connsiteX6" fmla="*/ 195262 w 357187"/>
                  <a:gd name="connsiteY6" fmla="*/ 35719 h 57150"/>
                  <a:gd name="connsiteX7" fmla="*/ 228600 w 357187"/>
                  <a:gd name="connsiteY7" fmla="*/ 21432 h 57150"/>
                  <a:gd name="connsiteX8" fmla="*/ 230981 w 357187"/>
                  <a:gd name="connsiteY8" fmla="*/ 2382 h 57150"/>
                  <a:gd name="connsiteX9" fmla="*/ 257175 w 357187"/>
                  <a:gd name="connsiteY9" fmla="*/ 35719 h 57150"/>
                  <a:gd name="connsiteX10" fmla="*/ 283369 w 357187"/>
                  <a:gd name="connsiteY10" fmla="*/ 42863 h 57150"/>
                  <a:gd name="connsiteX11" fmla="*/ 302419 w 357187"/>
                  <a:gd name="connsiteY11" fmla="*/ 30956 h 57150"/>
                  <a:gd name="connsiteX12" fmla="*/ 319087 w 357187"/>
                  <a:gd name="connsiteY12" fmla="*/ 7144 h 57150"/>
                  <a:gd name="connsiteX13" fmla="*/ 330994 w 357187"/>
                  <a:gd name="connsiteY13" fmla="*/ 42863 h 57150"/>
                  <a:gd name="connsiteX14" fmla="*/ 357187 w 357187"/>
                  <a:gd name="connsiteY14" fmla="*/ 57150 h 57150"/>
                  <a:gd name="connsiteX15" fmla="*/ 357187 w 357187"/>
                  <a:gd name="connsiteY15" fmla="*/ 57150 h 57150"/>
                  <a:gd name="connsiteX16" fmla="*/ 357187 w 357187"/>
                  <a:gd name="connsiteY16" fmla="*/ 40482 h 57150"/>
                  <a:gd name="connsiteX0" fmla="*/ 0 w 357187"/>
                  <a:gd name="connsiteY0" fmla="*/ 47625 h 57150"/>
                  <a:gd name="connsiteX1" fmla="*/ 57150 w 357187"/>
                  <a:gd name="connsiteY1" fmla="*/ 2381 h 57150"/>
                  <a:gd name="connsiteX2" fmla="*/ 80962 w 357187"/>
                  <a:gd name="connsiteY2" fmla="*/ 38101 h 57150"/>
                  <a:gd name="connsiteX3" fmla="*/ 123826 w 357187"/>
                  <a:gd name="connsiteY3" fmla="*/ 33337 h 57150"/>
                  <a:gd name="connsiteX4" fmla="*/ 147637 w 357187"/>
                  <a:gd name="connsiteY4" fmla="*/ 0 h 57150"/>
                  <a:gd name="connsiteX5" fmla="*/ 166687 w 357187"/>
                  <a:gd name="connsiteY5" fmla="*/ 38101 h 57150"/>
                  <a:gd name="connsiteX6" fmla="*/ 195262 w 357187"/>
                  <a:gd name="connsiteY6" fmla="*/ 35719 h 57150"/>
                  <a:gd name="connsiteX7" fmla="*/ 228600 w 357187"/>
                  <a:gd name="connsiteY7" fmla="*/ 21432 h 57150"/>
                  <a:gd name="connsiteX8" fmla="*/ 230981 w 357187"/>
                  <a:gd name="connsiteY8" fmla="*/ 2382 h 57150"/>
                  <a:gd name="connsiteX9" fmla="*/ 257175 w 357187"/>
                  <a:gd name="connsiteY9" fmla="*/ 35719 h 57150"/>
                  <a:gd name="connsiteX10" fmla="*/ 283369 w 357187"/>
                  <a:gd name="connsiteY10" fmla="*/ 42863 h 57150"/>
                  <a:gd name="connsiteX11" fmla="*/ 302419 w 357187"/>
                  <a:gd name="connsiteY11" fmla="*/ 30956 h 57150"/>
                  <a:gd name="connsiteX12" fmla="*/ 319087 w 357187"/>
                  <a:gd name="connsiteY12" fmla="*/ 7144 h 57150"/>
                  <a:gd name="connsiteX13" fmla="*/ 330994 w 357187"/>
                  <a:gd name="connsiteY13" fmla="*/ 42863 h 57150"/>
                  <a:gd name="connsiteX14" fmla="*/ 357187 w 357187"/>
                  <a:gd name="connsiteY14" fmla="*/ 57150 h 57150"/>
                  <a:gd name="connsiteX15" fmla="*/ 357187 w 357187"/>
                  <a:gd name="connsiteY15" fmla="*/ 57150 h 57150"/>
                  <a:gd name="connsiteX16" fmla="*/ 357187 w 357187"/>
                  <a:gd name="connsiteY16" fmla="*/ 40482 h 57150"/>
                  <a:gd name="connsiteX0" fmla="*/ 0 w 357187"/>
                  <a:gd name="connsiteY0" fmla="*/ 47625 h 57150"/>
                  <a:gd name="connsiteX1" fmla="*/ 57150 w 357187"/>
                  <a:gd name="connsiteY1" fmla="*/ 2381 h 57150"/>
                  <a:gd name="connsiteX2" fmla="*/ 80962 w 357187"/>
                  <a:gd name="connsiteY2" fmla="*/ 38101 h 57150"/>
                  <a:gd name="connsiteX3" fmla="*/ 104603 w 357187"/>
                  <a:gd name="connsiteY3" fmla="*/ 40481 h 57150"/>
                  <a:gd name="connsiteX4" fmla="*/ 123826 w 357187"/>
                  <a:gd name="connsiteY4" fmla="*/ 33337 h 57150"/>
                  <a:gd name="connsiteX5" fmla="*/ 147637 w 357187"/>
                  <a:gd name="connsiteY5" fmla="*/ 0 h 57150"/>
                  <a:gd name="connsiteX6" fmla="*/ 166687 w 357187"/>
                  <a:gd name="connsiteY6" fmla="*/ 38101 h 57150"/>
                  <a:gd name="connsiteX7" fmla="*/ 195262 w 357187"/>
                  <a:gd name="connsiteY7" fmla="*/ 35719 h 57150"/>
                  <a:gd name="connsiteX8" fmla="*/ 228600 w 357187"/>
                  <a:gd name="connsiteY8" fmla="*/ 21432 h 57150"/>
                  <a:gd name="connsiteX9" fmla="*/ 230981 w 357187"/>
                  <a:gd name="connsiteY9" fmla="*/ 2382 h 57150"/>
                  <a:gd name="connsiteX10" fmla="*/ 257175 w 357187"/>
                  <a:gd name="connsiteY10" fmla="*/ 35719 h 57150"/>
                  <a:gd name="connsiteX11" fmla="*/ 283369 w 357187"/>
                  <a:gd name="connsiteY11" fmla="*/ 42863 h 57150"/>
                  <a:gd name="connsiteX12" fmla="*/ 302419 w 357187"/>
                  <a:gd name="connsiteY12" fmla="*/ 30956 h 57150"/>
                  <a:gd name="connsiteX13" fmla="*/ 319087 w 357187"/>
                  <a:gd name="connsiteY13" fmla="*/ 7144 h 57150"/>
                  <a:gd name="connsiteX14" fmla="*/ 330994 w 357187"/>
                  <a:gd name="connsiteY14" fmla="*/ 42863 h 57150"/>
                  <a:gd name="connsiteX15" fmla="*/ 357187 w 357187"/>
                  <a:gd name="connsiteY15" fmla="*/ 57150 h 57150"/>
                  <a:gd name="connsiteX16" fmla="*/ 357187 w 357187"/>
                  <a:gd name="connsiteY16" fmla="*/ 57150 h 57150"/>
                  <a:gd name="connsiteX17" fmla="*/ 357187 w 357187"/>
                  <a:gd name="connsiteY17" fmla="*/ 40482 h 57150"/>
                  <a:gd name="connsiteX0" fmla="*/ 0 w 357187"/>
                  <a:gd name="connsiteY0" fmla="*/ 47625 h 57150"/>
                  <a:gd name="connsiteX1" fmla="*/ 57150 w 357187"/>
                  <a:gd name="connsiteY1" fmla="*/ 2381 h 57150"/>
                  <a:gd name="connsiteX2" fmla="*/ 80962 w 357187"/>
                  <a:gd name="connsiteY2" fmla="*/ 38101 h 57150"/>
                  <a:gd name="connsiteX3" fmla="*/ 104603 w 357187"/>
                  <a:gd name="connsiteY3" fmla="*/ 40481 h 57150"/>
                  <a:gd name="connsiteX4" fmla="*/ 123826 w 357187"/>
                  <a:gd name="connsiteY4" fmla="*/ 33337 h 57150"/>
                  <a:gd name="connsiteX5" fmla="*/ 147637 w 357187"/>
                  <a:gd name="connsiteY5" fmla="*/ 0 h 57150"/>
                  <a:gd name="connsiteX6" fmla="*/ 166687 w 357187"/>
                  <a:gd name="connsiteY6" fmla="*/ 38101 h 57150"/>
                  <a:gd name="connsiteX7" fmla="*/ 202406 w 357187"/>
                  <a:gd name="connsiteY7" fmla="*/ 38101 h 57150"/>
                  <a:gd name="connsiteX8" fmla="*/ 228600 w 357187"/>
                  <a:gd name="connsiteY8" fmla="*/ 21432 h 57150"/>
                  <a:gd name="connsiteX9" fmla="*/ 230981 w 357187"/>
                  <a:gd name="connsiteY9" fmla="*/ 2382 h 57150"/>
                  <a:gd name="connsiteX10" fmla="*/ 257175 w 357187"/>
                  <a:gd name="connsiteY10" fmla="*/ 35719 h 57150"/>
                  <a:gd name="connsiteX11" fmla="*/ 283369 w 357187"/>
                  <a:gd name="connsiteY11" fmla="*/ 42863 h 57150"/>
                  <a:gd name="connsiteX12" fmla="*/ 302419 w 357187"/>
                  <a:gd name="connsiteY12" fmla="*/ 30956 h 57150"/>
                  <a:gd name="connsiteX13" fmla="*/ 319087 w 357187"/>
                  <a:gd name="connsiteY13" fmla="*/ 7144 h 57150"/>
                  <a:gd name="connsiteX14" fmla="*/ 330994 w 357187"/>
                  <a:gd name="connsiteY14" fmla="*/ 42863 h 57150"/>
                  <a:gd name="connsiteX15" fmla="*/ 357187 w 357187"/>
                  <a:gd name="connsiteY15" fmla="*/ 57150 h 57150"/>
                  <a:gd name="connsiteX16" fmla="*/ 357187 w 357187"/>
                  <a:gd name="connsiteY16" fmla="*/ 57150 h 57150"/>
                  <a:gd name="connsiteX17" fmla="*/ 357187 w 357187"/>
                  <a:gd name="connsiteY17" fmla="*/ 40482 h 57150"/>
                  <a:gd name="connsiteX0" fmla="*/ 0 w 357187"/>
                  <a:gd name="connsiteY0" fmla="*/ 47625 h 57150"/>
                  <a:gd name="connsiteX1" fmla="*/ 57150 w 357187"/>
                  <a:gd name="connsiteY1" fmla="*/ 2381 h 57150"/>
                  <a:gd name="connsiteX2" fmla="*/ 80962 w 357187"/>
                  <a:gd name="connsiteY2" fmla="*/ 38101 h 57150"/>
                  <a:gd name="connsiteX3" fmla="*/ 104603 w 357187"/>
                  <a:gd name="connsiteY3" fmla="*/ 40481 h 57150"/>
                  <a:gd name="connsiteX4" fmla="*/ 123826 w 357187"/>
                  <a:gd name="connsiteY4" fmla="*/ 33337 h 57150"/>
                  <a:gd name="connsiteX5" fmla="*/ 147637 w 357187"/>
                  <a:gd name="connsiteY5" fmla="*/ 0 h 57150"/>
                  <a:gd name="connsiteX6" fmla="*/ 166687 w 357187"/>
                  <a:gd name="connsiteY6" fmla="*/ 38101 h 57150"/>
                  <a:gd name="connsiteX7" fmla="*/ 202406 w 357187"/>
                  <a:gd name="connsiteY7" fmla="*/ 38101 h 57150"/>
                  <a:gd name="connsiteX8" fmla="*/ 219075 w 357187"/>
                  <a:gd name="connsiteY8" fmla="*/ 23813 h 57150"/>
                  <a:gd name="connsiteX9" fmla="*/ 230981 w 357187"/>
                  <a:gd name="connsiteY9" fmla="*/ 2382 h 57150"/>
                  <a:gd name="connsiteX10" fmla="*/ 257175 w 357187"/>
                  <a:gd name="connsiteY10" fmla="*/ 35719 h 57150"/>
                  <a:gd name="connsiteX11" fmla="*/ 283369 w 357187"/>
                  <a:gd name="connsiteY11" fmla="*/ 42863 h 57150"/>
                  <a:gd name="connsiteX12" fmla="*/ 302419 w 357187"/>
                  <a:gd name="connsiteY12" fmla="*/ 30956 h 57150"/>
                  <a:gd name="connsiteX13" fmla="*/ 319087 w 357187"/>
                  <a:gd name="connsiteY13" fmla="*/ 7144 h 57150"/>
                  <a:gd name="connsiteX14" fmla="*/ 330994 w 357187"/>
                  <a:gd name="connsiteY14" fmla="*/ 42863 h 57150"/>
                  <a:gd name="connsiteX15" fmla="*/ 357187 w 357187"/>
                  <a:gd name="connsiteY15" fmla="*/ 57150 h 57150"/>
                  <a:gd name="connsiteX16" fmla="*/ 357187 w 357187"/>
                  <a:gd name="connsiteY16" fmla="*/ 57150 h 57150"/>
                  <a:gd name="connsiteX17" fmla="*/ 357187 w 357187"/>
                  <a:gd name="connsiteY17" fmla="*/ 40482 h 57150"/>
                  <a:gd name="connsiteX0" fmla="*/ 0 w 357187"/>
                  <a:gd name="connsiteY0" fmla="*/ 47625 h 57150"/>
                  <a:gd name="connsiteX1" fmla="*/ 57150 w 357187"/>
                  <a:gd name="connsiteY1" fmla="*/ 2381 h 57150"/>
                  <a:gd name="connsiteX2" fmla="*/ 80962 w 357187"/>
                  <a:gd name="connsiteY2" fmla="*/ 38101 h 57150"/>
                  <a:gd name="connsiteX3" fmla="*/ 104603 w 357187"/>
                  <a:gd name="connsiteY3" fmla="*/ 40481 h 57150"/>
                  <a:gd name="connsiteX4" fmla="*/ 123826 w 357187"/>
                  <a:gd name="connsiteY4" fmla="*/ 33337 h 57150"/>
                  <a:gd name="connsiteX5" fmla="*/ 147637 w 357187"/>
                  <a:gd name="connsiteY5" fmla="*/ 0 h 57150"/>
                  <a:gd name="connsiteX6" fmla="*/ 166687 w 357187"/>
                  <a:gd name="connsiteY6" fmla="*/ 38101 h 57150"/>
                  <a:gd name="connsiteX7" fmla="*/ 195262 w 357187"/>
                  <a:gd name="connsiteY7" fmla="*/ 38101 h 57150"/>
                  <a:gd name="connsiteX8" fmla="*/ 219075 w 357187"/>
                  <a:gd name="connsiteY8" fmla="*/ 23813 h 57150"/>
                  <a:gd name="connsiteX9" fmla="*/ 230981 w 357187"/>
                  <a:gd name="connsiteY9" fmla="*/ 2382 h 57150"/>
                  <a:gd name="connsiteX10" fmla="*/ 257175 w 357187"/>
                  <a:gd name="connsiteY10" fmla="*/ 35719 h 57150"/>
                  <a:gd name="connsiteX11" fmla="*/ 283369 w 357187"/>
                  <a:gd name="connsiteY11" fmla="*/ 42863 h 57150"/>
                  <a:gd name="connsiteX12" fmla="*/ 302419 w 357187"/>
                  <a:gd name="connsiteY12" fmla="*/ 30956 h 57150"/>
                  <a:gd name="connsiteX13" fmla="*/ 319087 w 357187"/>
                  <a:gd name="connsiteY13" fmla="*/ 7144 h 57150"/>
                  <a:gd name="connsiteX14" fmla="*/ 330994 w 357187"/>
                  <a:gd name="connsiteY14" fmla="*/ 42863 h 57150"/>
                  <a:gd name="connsiteX15" fmla="*/ 357187 w 357187"/>
                  <a:gd name="connsiteY15" fmla="*/ 57150 h 57150"/>
                  <a:gd name="connsiteX16" fmla="*/ 357187 w 357187"/>
                  <a:gd name="connsiteY16" fmla="*/ 57150 h 57150"/>
                  <a:gd name="connsiteX17" fmla="*/ 357187 w 357187"/>
                  <a:gd name="connsiteY17" fmla="*/ 40482 h 57150"/>
                  <a:gd name="connsiteX0" fmla="*/ 0 w 357187"/>
                  <a:gd name="connsiteY0" fmla="*/ 47625 h 57150"/>
                  <a:gd name="connsiteX1" fmla="*/ 57150 w 357187"/>
                  <a:gd name="connsiteY1" fmla="*/ 2381 h 57150"/>
                  <a:gd name="connsiteX2" fmla="*/ 80962 w 357187"/>
                  <a:gd name="connsiteY2" fmla="*/ 38101 h 57150"/>
                  <a:gd name="connsiteX3" fmla="*/ 104603 w 357187"/>
                  <a:gd name="connsiteY3" fmla="*/ 40481 h 57150"/>
                  <a:gd name="connsiteX4" fmla="*/ 123826 w 357187"/>
                  <a:gd name="connsiteY4" fmla="*/ 33337 h 57150"/>
                  <a:gd name="connsiteX5" fmla="*/ 147637 w 357187"/>
                  <a:gd name="connsiteY5" fmla="*/ 0 h 57150"/>
                  <a:gd name="connsiteX6" fmla="*/ 166687 w 357187"/>
                  <a:gd name="connsiteY6" fmla="*/ 38101 h 57150"/>
                  <a:gd name="connsiteX7" fmla="*/ 195262 w 357187"/>
                  <a:gd name="connsiteY7" fmla="*/ 38101 h 57150"/>
                  <a:gd name="connsiteX8" fmla="*/ 219075 w 357187"/>
                  <a:gd name="connsiteY8" fmla="*/ 23813 h 57150"/>
                  <a:gd name="connsiteX9" fmla="*/ 230981 w 357187"/>
                  <a:gd name="connsiteY9" fmla="*/ 2382 h 57150"/>
                  <a:gd name="connsiteX10" fmla="*/ 257175 w 357187"/>
                  <a:gd name="connsiteY10" fmla="*/ 35719 h 57150"/>
                  <a:gd name="connsiteX11" fmla="*/ 283369 w 357187"/>
                  <a:gd name="connsiteY11" fmla="*/ 42863 h 57150"/>
                  <a:gd name="connsiteX12" fmla="*/ 302419 w 357187"/>
                  <a:gd name="connsiteY12" fmla="*/ 30956 h 57150"/>
                  <a:gd name="connsiteX13" fmla="*/ 319087 w 357187"/>
                  <a:gd name="connsiteY13" fmla="*/ 7144 h 57150"/>
                  <a:gd name="connsiteX14" fmla="*/ 330994 w 357187"/>
                  <a:gd name="connsiteY14" fmla="*/ 42863 h 57150"/>
                  <a:gd name="connsiteX15" fmla="*/ 357187 w 357187"/>
                  <a:gd name="connsiteY15" fmla="*/ 57150 h 57150"/>
                  <a:gd name="connsiteX16" fmla="*/ 357187 w 357187"/>
                  <a:gd name="connsiteY16" fmla="*/ 40482 h 57150"/>
                  <a:gd name="connsiteX0" fmla="*/ 0 w 357187"/>
                  <a:gd name="connsiteY0" fmla="*/ 47625 h 57150"/>
                  <a:gd name="connsiteX1" fmla="*/ 57150 w 357187"/>
                  <a:gd name="connsiteY1" fmla="*/ 2381 h 57150"/>
                  <a:gd name="connsiteX2" fmla="*/ 80962 w 357187"/>
                  <a:gd name="connsiteY2" fmla="*/ 38101 h 57150"/>
                  <a:gd name="connsiteX3" fmla="*/ 104603 w 357187"/>
                  <a:gd name="connsiteY3" fmla="*/ 40481 h 57150"/>
                  <a:gd name="connsiteX4" fmla="*/ 123826 w 357187"/>
                  <a:gd name="connsiteY4" fmla="*/ 33337 h 57150"/>
                  <a:gd name="connsiteX5" fmla="*/ 147637 w 357187"/>
                  <a:gd name="connsiteY5" fmla="*/ 0 h 57150"/>
                  <a:gd name="connsiteX6" fmla="*/ 166687 w 357187"/>
                  <a:gd name="connsiteY6" fmla="*/ 38101 h 57150"/>
                  <a:gd name="connsiteX7" fmla="*/ 195262 w 357187"/>
                  <a:gd name="connsiteY7" fmla="*/ 38101 h 57150"/>
                  <a:gd name="connsiteX8" fmla="*/ 219075 w 357187"/>
                  <a:gd name="connsiteY8" fmla="*/ 23813 h 57150"/>
                  <a:gd name="connsiteX9" fmla="*/ 230981 w 357187"/>
                  <a:gd name="connsiteY9" fmla="*/ 2382 h 57150"/>
                  <a:gd name="connsiteX10" fmla="*/ 257175 w 357187"/>
                  <a:gd name="connsiteY10" fmla="*/ 35719 h 57150"/>
                  <a:gd name="connsiteX11" fmla="*/ 283369 w 357187"/>
                  <a:gd name="connsiteY11" fmla="*/ 42863 h 57150"/>
                  <a:gd name="connsiteX12" fmla="*/ 302419 w 357187"/>
                  <a:gd name="connsiteY12" fmla="*/ 30956 h 57150"/>
                  <a:gd name="connsiteX13" fmla="*/ 319087 w 357187"/>
                  <a:gd name="connsiteY13" fmla="*/ 7144 h 57150"/>
                  <a:gd name="connsiteX14" fmla="*/ 330994 w 357187"/>
                  <a:gd name="connsiteY14" fmla="*/ 42863 h 57150"/>
                  <a:gd name="connsiteX15" fmla="*/ 357187 w 357187"/>
                  <a:gd name="connsiteY15" fmla="*/ 57150 h 57150"/>
                  <a:gd name="connsiteX0" fmla="*/ 0 w 357187"/>
                  <a:gd name="connsiteY0" fmla="*/ 47625 h 57150"/>
                  <a:gd name="connsiteX1" fmla="*/ 57150 w 357187"/>
                  <a:gd name="connsiteY1" fmla="*/ 2381 h 57150"/>
                  <a:gd name="connsiteX2" fmla="*/ 80962 w 357187"/>
                  <a:gd name="connsiteY2" fmla="*/ 38101 h 57150"/>
                  <a:gd name="connsiteX3" fmla="*/ 104603 w 357187"/>
                  <a:gd name="connsiteY3" fmla="*/ 40481 h 57150"/>
                  <a:gd name="connsiteX4" fmla="*/ 123826 w 357187"/>
                  <a:gd name="connsiteY4" fmla="*/ 33337 h 57150"/>
                  <a:gd name="connsiteX5" fmla="*/ 147637 w 357187"/>
                  <a:gd name="connsiteY5" fmla="*/ 0 h 57150"/>
                  <a:gd name="connsiteX6" fmla="*/ 164306 w 357187"/>
                  <a:gd name="connsiteY6" fmla="*/ 30957 h 57150"/>
                  <a:gd name="connsiteX7" fmla="*/ 195262 w 357187"/>
                  <a:gd name="connsiteY7" fmla="*/ 38101 h 57150"/>
                  <a:gd name="connsiteX8" fmla="*/ 219075 w 357187"/>
                  <a:gd name="connsiteY8" fmla="*/ 23813 h 57150"/>
                  <a:gd name="connsiteX9" fmla="*/ 230981 w 357187"/>
                  <a:gd name="connsiteY9" fmla="*/ 2382 h 57150"/>
                  <a:gd name="connsiteX10" fmla="*/ 257175 w 357187"/>
                  <a:gd name="connsiteY10" fmla="*/ 35719 h 57150"/>
                  <a:gd name="connsiteX11" fmla="*/ 283369 w 357187"/>
                  <a:gd name="connsiteY11" fmla="*/ 42863 h 57150"/>
                  <a:gd name="connsiteX12" fmla="*/ 302419 w 357187"/>
                  <a:gd name="connsiteY12" fmla="*/ 30956 h 57150"/>
                  <a:gd name="connsiteX13" fmla="*/ 319087 w 357187"/>
                  <a:gd name="connsiteY13" fmla="*/ 7144 h 57150"/>
                  <a:gd name="connsiteX14" fmla="*/ 330994 w 357187"/>
                  <a:gd name="connsiteY14" fmla="*/ 42863 h 57150"/>
                  <a:gd name="connsiteX15" fmla="*/ 357187 w 357187"/>
                  <a:gd name="connsiteY15" fmla="*/ 57150 h 57150"/>
                  <a:gd name="connsiteX0" fmla="*/ 0 w 359569"/>
                  <a:gd name="connsiteY0" fmla="*/ 47625 h 47625"/>
                  <a:gd name="connsiteX1" fmla="*/ 57150 w 359569"/>
                  <a:gd name="connsiteY1" fmla="*/ 2381 h 47625"/>
                  <a:gd name="connsiteX2" fmla="*/ 80962 w 359569"/>
                  <a:gd name="connsiteY2" fmla="*/ 38101 h 47625"/>
                  <a:gd name="connsiteX3" fmla="*/ 104603 w 359569"/>
                  <a:gd name="connsiteY3" fmla="*/ 40481 h 47625"/>
                  <a:gd name="connsiteX4" fmla="*/ 123826 w 359569"/>
                  <a:gd name="connsiteY4" fmla="*/ 33337 h 47625"/>
                  <a:gd name="connsiteX5" fmla="*/ 147637 w 359569"/>
                  <a:gd name="connsiteY5" fmla="*/ 0 h 47625"/>
                  <a:gd name="connsiteX6" fmla="*/ 164306 w 359569"/>
                  <a:gd name="connsiteY6" fmla="*/ 30957 h 47625"/>
                  <a:gd name="connsiteX7" fmla="*/ 195262 w 359569"/>
                  <a:gd name="connsiteY7" fmla="*/ 38101 h 47625"/>
                  <a:gd name="connsiteX8" fmla="*/ 219075 w 359569"/>
                  <a:gd name="connsiteY8" fmla="*/ 23813 h 47625"/>
                  <a:gd name="connsiteX9" fmla="*/ 230981 w 359569"/>
                  <a:gd name="connsiteY9" fmla="*/ 2382 h 47625"/>
                  <a:gd name="connsiteX10" fmla="*/ 257175 w 359569"/>
                  <a:gd name="connsiteY10" fmla="*/ 35719 h 47625"/>
                  <a:gd name="connsiteX11" fmla="*/ 283369 w 359569"/>
                  <a:gd name="connsiteY11" fmla="*/ 42863 h 47625"/>
                  <a:gd name="connsiteX12" fmla="*/ 302419 w 359569"/>
                  <a:gd name="connsiteY12" fmla="*/ 30956 h 47625"/>
                  <a:gd name="connsiteX13" fmla="*/ 319087 w 359569"/>
                  <a:gd name="connsiteY13" fmla="*/ 7144 h 47625"/>
                  <a:gd name="connsiteX14" fmla="*/ 330994 w 359569"/>
                  <a:gd name="connsiteY14" fmla="*/ 42863 h 47625"/>
                  <a:gd name="connsiteX15" fmla="*/ 359569 w 359569"/>
                  <a:gd name="connsiteY15" fmla="*/ 38100 h 47625"/>
                  <a:gd name="connsiteX0" fmla="*/ 0 w 359569"/>
                  <a:gd name="connsiteY0" fmla="*/ 47625 h 47625"/>
                  <a:gd name="connsiteX1" fmla="*/ 57150 w 359569"/>
                  <a:gd name="connsiteY1" fmla="*/ 2381 h 47625"/>
                  <a:gd name="connsiteX2" fmla="*/ 80962 w 359569"/>
                  <a:gd name="connsiteY2" fmla="*/ 38101 h 47625"/>
                  <a:gd name="connsiteX3" fmla="*/ 104603 w 359569"/>
                  <a:gd name="connsiteY3" fmla="*/ 40481 h 47625"/>
                  <a:gd name="connsiteX4" fmla="*/ 123826 w 359569"/>
                  <a:gd name="connsiteY4" fmla="*/ 33337 h 47625"/>
                  <a:gd name="connsiteX5" fmla="*/ 147637 w 359569"/>
                  <a:gd name="connsiteY5" fmla="*/ 0 h 47625"/>
                  <a:gd name="connsiteX6" fmla="*/ 164306 w 359569"/>
                  <a:gd name="connsiteY6" fmla="*/ 30957 h 47625"/>
                  <a:gd name="connsiteX7" fmla="*/ 195262 w 359569"/>
                  <a:gd name="connsiteY7" fmla="*/ 38101 h 47625"/>
                  <a:gd name="connsiteX8" fmla="*/ 219075 w 359569"/>
                  <a:gd name="connsiteY8" fmla="*/ 23813 h 47625"/>
                  <a:gd name="connsiteX9" fmla="*/ 230981 w 359569"/>
                  <a:gd name="connsiteY9" fmla="*/ 2382 h 47625"/>
                  <a:gd name="connsiteX10" fmla="*/ 257175 w 359569"/>
                  <a:gd name="connsiteY10" fmla="*/ 35719 h 47625"/>
                  <a:gd name="connsiteX11" fmla="*/ 283369 w 359569"/>
                  <a:gd name="connsiteY11" fmla="*/ 42863 h 47625"/>
                  <a:gd name="connsiteX12" fmla="*/ 302419 w 359569"/>
                  <a:gd name="connsiteY12" fmla="*/ 30956 h 47625"/>
                  <a:gd name="connsiteX13" fmla="*/ 319087 w 359569"/>
                  <a:gd name="connsiteY13" fmla="*/ 7144 h 47625"/>
                  <a:gd name="connsiteX14" fmla="*/ 330994 w 359569"/>
                  <a:gd name="connsiteY14" fmla="*/ 35719 h 47625"/>
                  <a:gd name="connsiteX15" fmla="*/ 359569 w 359569"/>
                  <a:gd name="connsiteY15" fmla="*/ 38100 h 47625"/>
                  <a:gd name="connsiteX0" fmla="*/ 0 w 359569"/>
                  <a:gd name="connsiteY0" fmla="*/ 47625 h 47625"/>
                  <a:gd name="connsiteX1" fmla="*/ 33165 w 359569"/>
                  <a:gd name="connsiteY1" fmla="*/ 28576 h 47625"/>
                  <a:gd name="connsiteX2" fmla="*/ 57150 w 359569"/>
                  <a:gd name="connsiteY2" fmla="*/ 2381 h 47625"/>
                  <a:gd name="connsiteX3" fmla="*/ 80962 w 359569"/>
                  <a:gd name="connsiteY3" fmla="*/ 38101 h 47625"/>
                  <a:gd name="connsiteX4" fmla="*/ 104603 w 359569"/>
                  <a:gd name="connsiteY4" fmla="*/ 40481 h 47625"/>
                  <a:gd name="connsiteX5" fmla="*/ 123826 w 359569"/>
                  <a:gd name="connsiteY5" fmla="*/ 33337 h 47625"/>
                  <a:gd name="connsiteX6" fmla="*/ 147637 w 359569"/>
                  <a:gd name="connsiteY6" fmla="*/ 0 h 47625"/>
                  <a:gd name="connsiteX7" fmla="*/ 164306 w 359569"/>
                  <a:gd name="connsiteY7" fmla="*/ 30957 h 47625"/>
                  <a:gd name="connsiteX8" fmla="*/ 195262 w 359569"/>
                  <a:gd name="connsiteY8" fmla="*/ 38101 h 47625"/>
                  <a:gd name="connsiteX9" fmla="*/ 219075 w 359569"/>
                  <a:gd name="connsiteY9" fmla="*/ 23813 h 47625"/>
                  <a:gd name="connsiteX10" fmla="*/ 230981 w 359569"/>
                  <a:gd name="connsiteY10" fmla="*/ 2382 h 47625"/>
                  <a:gd name="connsiteX11" fmla="*/ 257175 w 359569"/>
                  <a:gd name="connsiteY11" fmla="*/ 35719 h 47625"/>
                  <a:gd name="connsiteX12" fmla="*/ 283369 w 359569"/>
                  <a:gd name="connsiteY12" fmla="*/ 42863 h 47625"/>
                  <a:gd name="connsiteX13" fmla="*/ 302419 w 359569"/>
                  <a:gd name="connsiteY13" fmla="*/ 30956 h 47625"/>
                  <a:gd name="connsiteX14" fmla="*/ 319087 w 359569"/>
                  <a:gd name="connsiteY14" fmla="*/ 7144 h 47625"/>
                  <a:gd name="connsiteX15" fmla="*/ 330994 w 359569"/>
                  <a:gd name="connsiteY15" fmla="*/ 35719 h 47625"/>
                  <a:gd name="connsiteX16" fmla="*/ 359569 w 359569"/>
                  <a:gd name="connsiteY16" fmla="*/ 38100 h 47625"/>
                  <a:gd name="connsiteX0" fmla="*/ 0 w 354807"/>
                  <a:gd name="connsiteY0" fmla="*/ 38100 h 43539"/>
                  <a:gd name="connsiteX1" fmla="*/ 28403 w 354807"/>
                  <a:gd name="connsiteY1" fmla="*/ 28576 h 43539"/>
                  <a:gd name="connsiteX2" fmla="*/ 52388 w 354807"/>
                  <a:gd name="connsiteY2" fmla="*/ 2381 h 43539"/>
                  <a:gd name="connsiteX3" fmla="*/ 76200 w 354807"/>
                  <a:gd name="connsiteY3" fmla="*/ 38101 h 43539"/>
                  <a:gd name="connsiteX4" fmla="*/ 99841 w 354807"/>
                  <a:gd name="connsiteY4" fmla="*/ 40481 h 43539"/>
                  <a:gd name="connsiteX5" fmla="*/ 119064 w 354807"/>
                  <a:gd name="connsiteY5" fmla="*/ 33337 h 43539"/>
                  <a:gd name="connsiteX6" fmla="*/ 142875 w 354807"/>
                  <a:gd name="connsiteY6" fmla="*/ 0 h 43539"/>
                  <a:gd name="connsiteX7" fmla="*/ 159544 w 354807"/>
                  <a:gd name="connsiteY7" fmla="*/ 30957 h 43539"/>
                  <a:gd name="connsiteX8" fmla="*/ 190500 w 354807"/>
                  <a:gd name="connsiteY8" fmla="*/ 38101 h 43539"/>
                  <a:gd name="connsiteX9" fmla="*/ 214313 w 354807"/>
                  <a:gd name="connsiteY9" fmla="*/ 23813 h 43539"/>
                  <a:gd name="connsiteX10" fmla="*/ 226219 w 354807"/>
                  <a:gd name="connsiteY10" fmla="*/ 2382 h 43539"/>
                  <a:gd name="connsiteX11" fmla="*/ 252413 w 354807"/>
                  <a:gd name="connsiteY11" fmla="*/ 35719 h 43539"/>
                  <a:gd name="connsiteX12" fmla="*/ 278607 w 354807"/>
                  <a:gd name="connsiteY12" fmla="*/ 42863 h 43539"/>
                  <a:gd name="connsiteX13" fmla="*/ 297657 w 354807"/>
                  <a:gd name="connsiteY13" fmla="*/ 30956 h 43539"/>
                  <a:gd name="connsiteX14" fmla="*/ 314325 w 354807"/>
                  <a:gd name="connsiteY14" fmla="*/ 7144 h 43539"/>
                  <a:gd name="connsiteX15" fmla="*/ 326232 w 354807"/>
                  <a:gd name="connsiteY15" fmla="*/ 35719 h 43539"/>
                  <a:gd name="connsiteX16" fmla="*/ 354807 w 354807"/>
                  <a:gd name="connsiteY16" fmla="*/ 38100 h 43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4807" h="43539">
                    <a:moveTo>
                      <a:pt x="0" y="38100"/>
                    </a:moveTo>
                    <a:cubicBezTo>
                      <a:pt x="9468" y="28575"/>
                      <a:pt x="18935" y="38101"/>
                      <a:pt x="28403" y="28576"/>
                    </a:cubicBezTo>
                    <a:lnTo>
                      <a:pt x="52388" y="2381"/>
                    </a:lnTo>
                    <a:lnTo>
                      <a:pt x="76200" y="38101"/>
                    </a:lnTo>
                    <a:cubicBezTo>
                      <a:pt x="81699" y="37307"/>
                      <a:pt x="94342" y="41275"/>
                      <a:pt x="99841" y="40481"/>
                    </a:cubicBezTo>
                    <a:lnTo>
                      <a:pt x="119064" y="33337"/>
                    </a:lnTo>
                    <a:lnTo>
                      <a:pt x="142875" y="0"/>
                    </a:lnTo>
                    <a:lnTo>
                      <a:pt x="159544" y="30957"/>
                    </a:lnTo>
                    <a:lnTo>
                      <a:pt x="190500" y="38101"/>
                    </a:lnTo>
                    <a:lnTo>
                      <a:pt x="214313" y="23813"/>
                    </a:lnTo>
                    <a:lnTo>
                      <a:pt x="226219" y="2382"/>
                    </a:lnTo>
                    <a:cubicBezTo>
                      <a:pt x="230981" y="4763"/>
                      <a:pt x="243682" y="28972"/>
                      <a:pt x="252413" y="35719"/>
                    </a:cubicBezTo>
                    <a:cubicBezTo>
                      <a:pt x="261144" y="42466"/>
                      <a:pt x="269082" y="44848"/>
                      <a:pt x="278607" y="42863"/>
                    </a:cubicBezTo>
                    <a:lnTo>
                      <a:pt x="297657" y="30956"/>
                    </a:lnTo>
                    <a:lnTo>
                      <a:pt x="314325" y="7144"/>
                    </a:lnTo>
                    <a:lnTo>
                      <a:pt x="326232" y="35719"/>
                    </a:lnTo>
                    <a:lnTo>
                      <a:pt x="354807" y="38100"/>
                    </a:lnTo>
                  </a:path>
                </a:pathLst>
              </a:custGeom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208" name="Straight Arrow Connector 207"/>
              <p:cNvCxnSpPr/>
              <p:nvPr/>
            </p:nvCxnSpPr>
            <p:spPr>
              <a:xfrm>
                <a:off x="4430018" y="2629818"/>
                <a:ext cx="5645" cy="223118"/>
              </a:xfrm>
              <a:prstGeom prst="straightConnector1">
                <a:avLst/>
              </a:prstGeom>
              <a:ln>
                <a:headEnd w="sm" len="lg"/>
                <a:tailEnd type="triangl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0" name="Straight Arrow Connector 209"/>
              <p:cNvCxnSpPr/>
              <p:nvPr/>
            </p:nvCxnSpPr>
            <p:spPr>
              <a:xfrm>
                <a:off x="4427195" y="4138799"/>
                <a:ext cx="5645" cy="154297"/>
              </a:xfrm>
              <a:prstGeom prst="straightConnector1">
                <a:avLst/>
              </a:prstGeom>
              <a:ln>
                <a:headEnd w="sm" len="lg"/>
                <a:tailEnd type="triangl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12" name="Rectangle 211"/>
              <p:cNvSpPr/>
              <p:nvPr/>
            </p:nvSpPr>
            <p:spPr>
              <a:xfrm>
                <a:off x="3965211" y="2824665"/>
                <a:ext cx="813331" cy="166796"/>
              </a:xfrm>
              <a:prstGeom prst="rect">
                <a:avLst/>
              </a:prstGeom>
              <a:pattFill prst="pct90">
                <a:fgClr>
                  <a:schemeClr val="accent1">
                    <a:lumMod val="75000"/>
                  </a:schemeClr>
                </a:fgClr>
                <a:bgClr>
                  <a:schemeClr val="accent1">
                    <a:lumMod val="60000"/>
                    <a:lumOff val="4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white"/>
                  </a:solidFill>
                </a:endParaRPr>
              </a:p>
            </p:txBody>
          </p:sp>
          <p:sp>
            <p:nvSpPr>
              <p:cNvPr id="213" name="Rectangle 212"/>
              <p:cNvSpPr/>
              <p:nvPr/>
            </p:nvSpPr>
            <p:spPr>
              <a:xfrm>
                <a:off x="3924260" y="4293096"/>
                <a:ext cx="918068" cy="432048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213"/>
              <p:cNvSpPr/>
              <p:nvPr/>
            </p:nvSpPr>
            <p:spPr>
              <a:xfrm>
                <a:off x="4053810" y="4520443"/>
                <a:ext cx="37843" cy="78581"/>
              </a:xfrm>
              <a:custGeom>
                <a:avLst/>
                <a:gdLst>
                  <a:gd name="connsiteX0" fmla="*/ 0 w 95250"/>
                  <a:gd name="connsiteY0" fmla="*/ 142875 h 152400"/>
                  <a:gd name="connsiteX1" fmla="*/ 14287 w 95250"/>
                  <a:gd name="connsiteY1" fmla="*/ 88107 h 152400"/>
                  <a:gd name="connsiteX2" fmla="*/ 61912 w 95250"/>
                  <a:gd name="connsiteY2" fmla="*/ 54769 h 152400"/>
                  <a:gd name="connsiteX3" fmla="*/ 80962 w 95250"/>
                  <a:gd name="connsiteY3" fmla="*/ 30957 h 152400"/>
                  <a:gd name="connsiteX4" fmla="*/ 66675 w 95250"/>
                  <a:gd name="connsiteY4" fmla="*/ 0 h 152400"/>
                  <a:gd name="connsiteX5" fmla="*/ 95250 w 95250"/>
                  <a:gd name="connsiteY5" fmla="*/ 35719 h 152400"/>
                  <a:gd name="connsiteX6" fmla="*/ 80962 w 95250"/>
                  <a:gd name="connsiteY6" fmla="*/ 64294 h 152400"/>
                  <a:gd name="connsiteX7" fmla="*/ 54768 w 95250"/>
                  <a:gd name="connsiteY7" fmla="*/ 85725 h 152400"/>
                  <a:gd name="connsiteX8" fmla="*/ 66675 w 95250"/>
                  <a:gd name="connsiteY8" fmla="*/ 119063 h 152400"/>
                  <a:gd name="connsiteX9" fmla="*/ 52387 w 95250"/>
                  <a:gd name="connsiteY9" fmla="*/ 152400 h 152400"/>
                  <a:gd name="connsiteX10" fmla="*/ 0 w 95250"/>
                  <a:gd name="connsiteY10" fmla="*/ 142875 h 152400"/>
                  <a:gd name="connsiteX0" fmla="*/ 0 w 95250"/>
                  <a:gd name="connsiteY0" fmla="*/ 142875 h 169069"/>
                  <a:gd name="connsiteX1" fmla="*/ 14287 w 95250"/>
                  <a:gd name="connsiteY1" fmla="*/ 88107 h 169069"/>
                  <a:gd name="connsiteX2" fmla="*/ 61912 w 95250"/>
                  <a:gd name="connsiteY2" fmla="*/ 54769 h 169069"/>
                  <a:gd name="connsiteX3" fmla="*/ 80962 w 95250"/>
                  <a:gd name="connsiteY3" fmla="*/ 30957 h 169069"/>
                  <a:gd name="connsiteX4" fmla="*/ 66675 w 95250"/>
                  <a:gd name="connsiteY4" fmla="*/ 0 h 169069"/>
                  <a:gd name="connsiteX5" fmla="*/ 95250 w 95250"/>
                  <a:gd name="connsiteY5" fmla="*/ 35719 h 169069"/>
                  <a:gd name="connsiteX6" fmla="*/ 80962 w 95250"/>
                  <a:gd name="connsiteY6" fmla="*/ 64294 h 169069"/>
                  <a:gd name="connsiteX7" fmla="*/ 54768 w 95250"/>
                  <a:gd name="connsiteY7" fmla="*/ 85725 h 169069"/>
                  <a:gd name="connsiteX8" fmla="*/ 66675 w 95250"/>
                  <a:gd name="connsiteY8" fmla="*/ 119063 h 169069"/>
                  <a:gd name="connsiteX9" fmla="*/ 40481 w 95250"/>
                  <a:gd name="connsiteY9" fmla="*/ 169069 h 169069"/>
                  <a:gd name="connsiteX10" fmla="*/ 52387 w 95250"/>
                  <a:gd name="connsiteY10" fmla="*/ 152400 h 169069"/>
                  <a:gd name="connsiteX11" fmla="*/ 0 w 95250"/>
                  <a:gd name="connsiteY11" fmla="*/ 142875 h 169069"/>
                  <a:gd name="connsiteX0" fmla="*/ 0 w 95250"/>
                  <a:gd name="connsiteY0" fmla="*/ 166688 h 169069"/>
                  <a:gd name="connsiteX1" fmla="*/ 14287 w 95250"/>
                  <a:gd name="connsiteY1" fmla="*/ 88107 h 169069"/>
                  <a:gd name="connsiteX2" fmla="*/ 61912 w 95250"/>
                  <a:gd name="connsiteY2" fmla="*/ 54769 h 169069"/>
                  <a:gd name="connsiteX3" fmla="*/ 80962 w 95250"/>
                  <a:gd name="connsiteY3" fmla="*/ 30957 h 169069"/>
                  <a:gd name="connsiteX4" fmla="*/ 66675 w 95250"/>
                  <a:gd name="connsiteY4" fmla="*/ 0 h 169069"/>
                  <a:gd name="connsiteX5" fmla="*/ 95250 w 95250"/>
                  <a:gd name="connsiteY5" fmla="*/ 35719 h 169069"/>
                  <a:gd name="connsiteX6" fmla="*/ 80962 w 95250"/>
                  <a:gd name="connsiteY6" fmla="*/ 64294 h 169069"/>
                  <a:gd name="connsiteX7" fmla="*/ 54768 w 95250"/>
                  <a:gd name="connsiteY7" fmla="*/ 85725 h 169069"/>
                  <a:gd name="connsiteX8" fmla="*/ 66675 w 95250"/>
                  <a:gd name="connsiteY8" fmla="*/ 119063 h 169069"/>
                  <a:gd name="connsiteX9" fmla="*/ 40481 w 95250"/>
                  <a:gd name="connsiteY9" fmla="*/ 169069 h 169069"/>
                  <a:gd name="connsiteX10" fmla="*/ 52387 w 95250"/>
                  <a:gd name="connsiteY10" fmla="*/ 152400 h 169069"/>
                  <a:gd name="connsiteX11" fmla="*/ 0 w 95250"/>
                  <a:gd name="connsiteY11" fmla="*/ 166688 h 169069"/>
                  <a:gd name="connsiteX0" fmla="*/ 0 w 95250"/>
                  <a:gd name="connsiteY0" fmla="*/ 166688 h 169069"/>
                  <a:gd name="connsiteX1" fmla="*/ 14287 w 95250"/>
                  <a:gd name="connsiteY1" fmla="*/ 88107 h 169069"/>
                  <a:gd name="connsiteX2" fmla="*/ 61912 w 95250"/>
                  <a:gd name="connsiteY2" fmla="*/ 54769 h 169069"/>
                  <a:gd name="connsiteX3" fmla="*/ 80962 w 95250"/>
                  <a:gd name="connsiteY3" fmla="*/ 30957 h 169069"/>
                  <a:gd name="connsiteX4" fmla="*/ 66675 w 95250"/>
                  <a:gd name="connsiteY4" fmla="*/ 0 h 169069"/>
                  <a:gd name="connsiteX5" fmla="*/ 95250 w 95250"/>
                  <a:gd name="connsiteY5" fmla="*/ 35719 h 169069"/>
                  <a:gd name="connsiteX6" fmla="*/ 80962 w 95250"/>
                  <a:gd name="connsiteY6" fmla="*/ 64294 h 169069"/>
                  <a:gd name="connsiteX7" fmla="*/ 54768 w 95250"/>
                  <a:gd name="connsiteY7" fmla="*/ 85725 h 169069"/>
                  <a:gd name="connsiteX8" fmla="*/ 66675 w 95250"/>
                  <a:gd name="connsiteY8" fmla="*/ 119063 h 169069"/>
                  <a:gd name="connsiteX9" fmla="*/ 40481 w 95250"/>
                  <a:gd name="connsiteY9" fmla="*/ 169069 h 169069"/>
                  <a:gd name="connsiteX10" fmla="*/ 0 w 95250"/>
                  <a:gd name="connsiteY10" fmla="*/ 166688 h 169069"/>
                  <a:gd name="connsiteX0" fmla="*/ 7145 w 102395"/>
                  <a:gd name="connsiteY0" fmla="*/ 166688 h 169069"/>
                  <a:gd name="connsiteX1" fmla="*/ 0 w 102395"/>
                  <a:gd name="connsiteY1" fmla="*/ 135732 h 169069"/>
                  <a:gd name="connsiteX2" fmla="*/ 69057 w 102395"/>
                  <a:gd name="connsiteY2" fmla="*/ 54769 h 169069"/>
                  <a:gd name="connsiteX3" fmla="*/ 88107 w 102395"/>
                  <a:gd name="connsiteY3" fmla="*/ 30957 h 169069"/>
                  <a:gd name="connsiteX4" fmla="*/ 73820 w 102395"/>
                  <a:gd name="connsiteY4" fmla="*/ 0 h 169069"/>
                  <a:gd name="connsiteX5" fmla="*/ 102395 w 102395"/>
                  <a:gd name="connsiteY5" fmla="*/ 35719 h 169069"/>
                  <a:gd name="connsiteX6" fmla="*/ 88107 w 102395"/>
                  <a:gd name="connsiteY6" fmla="*/ 64294 h 169069"/>
                  <a:gd name="connsiteX7" fmla="*/ 61913 w 102395"/>
                  <a:gd name="connsiteY7" fmla="*/ 85725 h 169069"/>
                  <a:gd name="connsiteX8" fmla="*/ 73820 w 102395"/>
                  <a:gd name="connsiteY8" fmla="*/ 119063 h 169069"/>
                  <a:gd name="connsiteX9" fmla="*/ 47626 w 102395"/>
                  <a:gd name="connsiteY9" fmla="*/ 169069 h 169069"/>
                  <a:gd name="connsiteX10" fmla="*/ 7145 w 102395"/>
                  <a:gd name="connsiteY10" fmla="*/ 166688 h 169069"/>
                  <a:gd name="connsiteX0" fmla="*/ 7145 w 102395"/>
                  <a:gd name="connsiteY0" fmla="*/ 135731 h 138112"/>
                  <a:gd name="connsiteX1" fmla="*/ 0 w 102395"/>
                  <a:gd name="connsiteY1" fmla="*/ 104775 h 138112"/>
                  <a:gd name="connsiteX2" fmla="*/ 69057 w 102395"/>
                  <a:gd name="connsiteY2" fmla="*/ 23812 h 138112"/>
                  <a:gd name="connsiteX3" fmla="*/ 88107 w 102395"/>
                  <a:gd name="connsiteY3" fmla="*/ 0 h 138112"/>
                  <a:gd name="connsiteX4" fmla="*/ 102395 w 102395"/>
                  <a:gd name="connsiteY4" fmla="*/ 4762 h 138112"/>
                  <a:gd name="connsiteX5" fmla="*/ 88107 w 102395"/>
                  <a:gd name="connsiteY5" fmla="*/ 33337 h 138112"/>
                  <a:gd name="connsiteX6" fmla="*/ 61913 w 102395"/>
                  <a:gd name="connsiteY6" fmla="*/ 54768 h 138112"/>
                  <a:gd name="connsiteX7" fmla="*/ 73820 w 102395"/>
                  <a:gd name="connsiteY7" fmla="*/ 88106 h 138112"/>
                  <a:gd name="connsiteX8" fmla="*/ 47626 w 102395"/>
                  <a:gd name="connsiteY8" fmla="*/ 138112 h 138112"/>
                  <a:gd name="connsiteX9" fmla="*/ 7145 w 102395"/>
                  <a:gd name="connsiteY9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88107 w 88107"/>
                  <a:gd name="connsiteY4" fmla="*/ 33337 h 138112"/>
                  <a:gd name="connsiteX5" fmla="*/ 61913 w 88107"/>
                  <a:gd name="connsiteY5" fmla="*/ 54768 h 138112"/>
                  <a:gd name="connsiteX6" fmla="*/ 73820 w 88107"/>
                  <a:gd name="connsiteY6" fmla="*/ 88106 h 138112"/>
                  <a:gd name="connsiteX7" fmla="*/ 47626 w 88107"/>
                  <a:gd name="connsiteY7" fmla="*/ 138112 h 138112"/>
                  <a:gd name="connsiteX8" fmla="*/ 7145 w 88107"/>
                  <a:gd name="connsiteY8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61913 w 88107"/>
                  <a:gd name="connsiteY4" fmla="*/ 54768 h 138112"/>
                  <a:gd name="connsiteX5" fmla="*/ 73820 w 88107"/>
                  <a:gd name="connsiteY5" fmla="*/ 88106 h 138112"/>
                  <a:gd name="connsiteX6" fmla="*/ 47626 w 88107"/>
                  <a:gd name="connsiteY6" fmla="*/ 138112 h 138112"/>
                  <a:gd name="connsiteX7" fmla="*/ 7145 w 88107"/>
                  <a:gd name="connsiteY7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61913 w 88107"/>
                  <a:gd name="connsiteY4" fmla="*/ 54768 h 138112"/>
                  <a:gd name="connsiteX5" fmla="*/ 66676 w 88107"/>
                  <a:gd name="connsiteY5" fmla="*/ 116681 h 138112"/>
                  <a:gd name="connsiteX6" fmla="*/ 47626 w 88107"/>
                  <a:gd name="connsiteY6" fmla="*/ 138112 h 138112"/>
                  <a:gd name="connsiteX7" fmla="*/ 7145 w 88107"/>
                  <a:gd name="connsiteY7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69056 w 88107"/>
                  <a:gd name="connsiteY4" fmla="*/ 57149 h 138112"/>
                  <a:gd name="connsiteX5" fmla="*/ 66676 w 88107"/>
                  <a:gd name="connsiteY5" fmla="*/ 116681 h 138112"/>
                  <a:gd name="connsiteX6" fmla="*/ 47626 w 88107"/>
                  <a:gd name="connsiteY6" fmla="*/ 138112 h 138112"/>
                  <a:gd name="connsiteX7" fmla="*/ 7145 w 88107"/>
                  <a:gd name="connsiteY7" fmla="*/ 135731 h 138112"/>
                  <a:gd name="connsiteX0" fmla="*/ 7145 w 73819"/>
                  <a:gd name="connsiteY0" fmla="*/ 147637 h 150018"/>
                  <a:gd name="connsiteX1" fmla="*/ 0 w 73819"/>
                  <a:gd name="connsiteY1" fmla="*/ 116681 h 150018"/>
                  <a:gd name="connsiteX2" fmla="*/ 69057 w 73819"/>
                  <a:gd name="connsiteY2" fmla="*/ 35718 h 150018"/>
                  <a:gd name="connsiteX3" fmla="*/ 73819 w 73819"/>
                  <a:gd name="connsiteY3" fmla="*/ 0 h 150018"/>
                  <a:gd name="connsiteX4" fmla="*/ 69056 w 73819"/>
                  <a:gd name="connsiteY4" fmla="*/ 69055 h 150018"/>
                  <a:gd name="connsiteX5" fmla="*/ 66676 w 73819"/>
                  <a:gd name="connsiteY5" fmla="*/ 128587 h 150018"/>
                  <a:gd name="connsiteX6" fmla="*/ 47626 w 73819"/>
                  <a:gd name="connsiteY6" fmla="*/ 150018 h 150018"/>
                  <a:gd name="connsiteX7" fmla="*/ 7145 w 73819"/>
                  <a:gd name="connsiteY7" fmla="*/ 147637 h 150018"/>
                  <a:gd name="connsiteX0" fmla="*/ 7145 w 73819"/>
                  <a:gd name="connsiteY0" fmla="*/ 147637 h 150018"/>
                  <a:gd name="connsiteX1" fmla="*/ 0 w 73819"/>
                  <a:gd name="connsiteY1" fmla="*/ 116681 h 150018"/>
                  <a:gd name="connsiteX2" fmla="*/ 54770 w 73819"/>
                  <a:gd name="connsiteY2" fmla="*/ 69056 h 150018"/>
                  <a:gd name="connsiteX3" fmla="*/ 73819 w 73819"/>
                  <a:gd name="connsiteY3" fmla="*/ 0 h 150018"/>
                  <a:gd name="connsiteX4" fmla="*/ 69056 w 73819"/>
                  <a:gd name="connsiteY4" fmla="*/ 69055 h 150018"/>
                  <a:gd name="connsiteX5" fmla="*/ 66676 w 73819"/>
                  <a:gd name="connsiteY5" fmla="*/ 128587 h 150018"/>
                  <a:gd name="connsiteX6" fmla="*/ 47626 w 73819"/>
                  <a:gd name="connsiteY6" fmla="*/ 150018 h 150018"/>
                  <a:gd name="connsiteX7" fmla="*/ 7145 w 73819"/>
                  <a:gd name="connsiteY7" fmla="*/ 147637 h 150018"/>
                  <a:gd name="connsiteX0" fmla="*/ 7145 w 69056"/>
                  <a:gd name="connsiteY0" fmla="*/ 138112 h 140493"/>
                  <a:gd name="connsiteX1" fmla="*/ 0 w 69056"/>
                  <a:gd name="connsiteY1" fmla="*/ 107156 h 140493"/>
                  <a:gd name="connsiteX2" fmla="*/ 54770 w 69056"/>
                  <a:gd name="connsiteY2" fmla="*/ 59531 h 140493"/>
                  <a:gd name="connsiteX3" fmla="*/ 54769 w 69056"/>
                  <a:gd name="connsiteY3" fmla="*/ 0 h 140493"/>
                  <a:gd name="connsiteX4" fmla="*/ 69056 w 69056"/>
                  <a:gd name="connsiteY4" fmla="*/ 59530 h 140493"/>
                  <a:gd name="connsiteX5" fmla="*/ 66676 w 69056"/>
                  <a:gd name="connsiteY5" fmla="*/ 119062 h 140493"/>
                  <a:gd name="connsiteX6" fmla="*/ 47626 w 69056"/>
                  <a:gd name="connsiteY6" fmla="*/ 140493 h 140493"/>
                  <a:gd name="connsiteX7" fmla="*/ 7145 w 69056"/>
                  <a:gd name="connsiteY7" fmla="*/ 138112 h 140493"/>
                  <a:gd name="connsiteX0" fmla="*/ 7145 w 69056"/>
                  <a:gd name="connsiteY0" fmla="*/ 138112 h 140493"/>
                  <a:gd name="connsiteX1" fmla="*/ 0 w 69056"/>
                  <a:gd name="connsiteY1" fmla="*/ 107156 h 140493"/>
                  <a:gd name="connsiteX2" fmla="*/ 45245 w 69056"/>
                  <a:gd name="connsiteY2" fmla="*/ 73818 h 140493"/>
                  <a:gd name="connsiteX3" fmla="*/ 54769 w 69056"/>
                  <a:gd name="connsiteY3" fmla="*/ 0 h 140493"/>
                  <a:gd name="connsiteX4" fmla="*/ 69056 w 69056"/>
                  <a:gd name="connsiteY4" fmla="*/ 59530 h 140493"/>
                  <a:gd name="connsiteX5" fmla="*/ 66676 w 69056"/>
                  <a:gd name="connsiteY5" fmla="*/ 119062 h 140493"/>
                  <a:gd name="connsiteX6" fmla="*/ 47626 w 69056"/>
                  <a:gd name="connsiteY6" fmla="*/ 140493 h 140493"/>
                  <a:gd name="connsiteX7" fmla="*/ 7145 w 69056"/>
                  <a:gd name="connsiteY7" fmla="*/ 138112 h 140493"/>
                  <a:gd name="connsiteX0" fmla="*/ 7145 w 69056"/>
                  <a:gd name="connsiteY0" fmla="*/ 138112 h 140493"/>
                  <a:gd name="connsiteX1" fmla="*/ 0 w 69056"/>
                  <a:gd name="connsiteY1" fmla="*/ 107156 h 140493"/>
                  <a:gd name="connsiteX2" fmla="*/ 45245 w 69056"/>
                  <a:gd name="connsiteY2" fmla="*/ 73818 h 140493"/>
                  <a:gd name="connsiteX3" fmla="*/ 54769 w 69056"/>
                  <a:gd name="connsiteY3" fmla="*/ 0 h 140493"/>
                  <a:gd name="connsiteX4" fmla="*/ 69056 w 69056"/>
                  <a:gd name="connsiteY4" fmla="*/ 59530 h 140493"/>
                  <a:gd name="connsiteX5" fmla="*/ 66676 w 69056"/>
                  <a:gd name="connsiteY5" fmla="*/ 119062 h 140493"/>
                  <a:gd name="connsiteX6" fmla="*/ 47626 w 69056"/>
                  <a:gd name="connsiteY6" fmla="*/ 140493 h 140493"/>
                  <a:gd name="connsiteX7" fmla="*/ 7145 w 69056"/>
                  <a:gd name="connsiteY7" fmla="*/ 138112 h 140493"/>
                  <a:gd name="connsiteX0" fmla="*/ 7145 w 66726"/>
                  <a:gd name="connsiteY0" fmla="*/ 138112 h 140493"/>
                  <a:gd name="connsiteX1" fmla="*/ 0 w 66726"/>
                  <a:gd name="connsiteY1" fmla="*/ 107156 h 140493"/>
                  <a:gd name="connsiteX2" fmla="*/ 45245 w 66726"/>
                  <a:gd name="connsiteY2" fmla="*/ 73818 h 140493"/>
                  <a:gd name="connsiteX3" fmla="*/ 54769 w 66726"/>
                  <a:gd name="connsiteY3" fmla="*/ 0 h 140493"/>
                  <a:gd name="connsiteX4" fmla="*/ 59531 w 66726"/>
                  <a:gd name="connsiteY4" fmla="*/ 71436 h 140493"/>
                  <a:gd name="connsiteX5" fmla="*/ 66676 w 66726"/>
                  <a:gd name="connsiteY5" fmla="*/ 119062 h 140493"/>
                  <a:gd name="connsiteX6" fmla="*/ 47626 w 66726"/>
                  <a:gd name="connsiteY6" fmla="*/ 140493 h 140493"/>
                  <a:gd name="connsiteX7" fmla="*/ 7145 w 66726"/>
                  <a:gd name="connsiteY7" fmla="*/ 138112 h 140493"/>
                  <a:gd name="connsiteX0" fmla="*/ 7145 w 66726"/>
                  <a:gd name="connsiteY0" fmla="*/ 119062 h 121443"/>
                  <a:gd name="connsiteX1" fmla="*/ 0 w 66726"/>
                  <a:gd name="connsiteY1" fmla="*/ 88106 h 121443"/>
                  <a:gd name="connsiteX2" fmla="*/ 45245 w 66726"/>
                  <a:gd name="connsiteY2" fmla="*/ 54768 h 121443"/>
                  <a:gd name="connsiteX3" fmla="*/ 50006 w 66726"/>
                  <a:gd name="connsiteY3" fmla="*/ 0 h 121443"/>
                  <a:gd name="connsiteX4" fmla="*/ 59531 w 66726"/>
                  <a:gd name="connsiteY4" fmla="*/ 52386 h 121443"/>
                  <a:gd name="connsiteX5" fmla="*/ 66676 w 66726"/>
                  <a:gd name="connsiteY5" fmla="*/ 100012 h 121443"/>
                  <a:gd name="connsiteX6" fmla="*/ 47626 w 66726"/>
                  <a:gd name="connsiteY6" fmla="*/ 121443 h 121443"/>
                  <a:gd name="connsiteX7" fmla="*/ 7145 w 66726"/>
                  <a:gd name="connsiteY7" fmla="*/ 119062 h 121443"/>
                  <a:gd name="connsiteX0" fmla="*/ 28576 w 66726"/>
                  <a:gd name="connsiteY0" fmla="*/ 116680 h 121443"/>
                  <a:gd name="connsiteX1" fmla="*/ 0 w 66726"/>
                  <a:gd name="connsiteY1" fmla="*/ 88106 h 121443"/>
                  <a:gd name="connsiteX2" fmla="*/ 45245 w 66726"/>
                  <a:gd name="connsiteY2" fmla="*/ 54768 h 121443"/>
                  <a:gd name="connsiteX3" fmla="*/ 50006 w 66726"/>
                  <a:gd name="connsiteY3" fmla="*/ 0 h 121443"/>
                  <a:gd name="connsiteX4" fmla="*/ 59531 w 66726"/>
                  <a:gd name="connsiteY4" fmla="*/ 52386 h 121443"/>
                  <a:gd name="connsiteX5" fmla="*/ 66676 w 66726"/>
                  <a:gd name="connsiteY5" fmla="*/ 100012 h 121443"/>
                  <a:gd name="connsiteX6" fmla="*/ 47626 w 66726"/>
                  <a:gd name="connsiteY6" fmla="*/ 121443 h 121443"/>
                  <a:gd name="connsiteX7" fmla="*/ 28576 w 66726"/>
                  <a:gd name="connsiteY7" fmla="*/ 116680 h 121443"/>
                  <a:gd name="connsiteX0" fmla="*/ 7145 w 45295"/>
                  <a:gd name="connsiteY0" fmla="*/ 116680 h 121443"/>
                  <a:gd name="connsiteX1" fmla="*/ 0 w 45295"/>
                  <a:gd name="connsiteY1" fmla="*/ 85725 h 121443"/>
                  <a:gd name="connsiteX2" fmla="*/ 23814 w 45295"/>
                  <a:gd name="connsiteY2" fmla="*/ 54768 h 121443"/>
                  <a:gd name="connsiteX3" fmla="*/ 28575 w 45295"/>
                  <a:gd name="connsiteY3" fmla="*/ 0 h 121443"/>
                  <a:gd name="connsiteX4" fmla="*/ 38100 w 45295"/>
                  <a:gd name="connsiteY4" fmla="*/ 52386 h 121443"/>
                  <a:gd name="connsiteX5" fmla="*/ 45245 w 45295"/>
                  <a:gd name="connsiteY5" fmla="*/ 100012 h 121443"/>
                  <a:gd name="connsiteX6" fmla="*/ 26195 w 45295"/>
                  <a:gd name="connsiteY6" fmla="*/ 121443 h 121443"/>
                  <a:gd name="connsiteX7" fmla="*/ 7145 w 45295"/>
                  <a:gd name="connsiteY7" fmla="*/ 116680 h 121443"/>
                  <a:gd name="connsiteX0" fmla="*/ 7145 w 57150"/>
                  <a:gd name="connsiteY0" fmla="*/ 116680 h 121443"/>
                  <a:gd name="connsiteX1" fmla="*/ 0 w 57150"/>
                  <a:gd name="connsiteY1" fmla="*/ 85725 h 121443"/>
                  <a:gd name="connsiteX2" fmla="*/ 23814 w 57150"/>
                  <a:gd name="connsiteY2" fmla="*/ 54768 h 121443"/>
                  <a:gd name="connsiteX3" fmla="*/ 28575 w 57150"/>
                  <a:gd name="connsiteY3" fmla="*/ 0 h 121443"/>
                  <a:gd name="connsiteX4" fmla="*/ 57150 w 57150"/>
                  <a:gd name="connsiteY4" fmla="*/ 54767 h 121443"/>
                  <a:gd name="connsiteX5" fmla="*/ 45245 w 57150"/>
                  <a:gd name="connsiteY5" fmla="*/ 100012 h 121443"/>
                  <a:gd name="connsiteX6" fmla="*/ 26195 w 57150"/>
                  <a:gd name="connsiteY6" fmla="*/ 121443 h 121443"/>
                  <a:gd name="connsiteX7" fmla="*/ 7145 w 57150"/>
                  <a:gd name="connsiteY7" fmla="*/ 116680 h 121443"/>
                  <a:gd name="connsiteX0" fmla="*/ 7145 w 57150"/>
                  <a:gd name="connsiteY0" fmla="*/ 116680 h 121443"/>
                  <a:gd name="connsiteX1" fmla="*/ 0 w 57150"/>
                  <a:gd name="connsiteY1" fmla="*/ 85725 h 121443"/>
                  <a:gd name="connsiteX2" fmla="*/ 40483 w 57150"/>
                  <a:gd name="connsiteY2" fmla="*/ 61912 h 121443"/>
                  <a:gd name="connsiteX3" fmla="*/ 28575 w 57150"/>
                  <a:gd name="connsiteY3" fmla="*/ 0 h 121443"/>
                  <a:gd name="connsiteX4" fmla="*/ 57150 w 57150"/>
                  <a:gd name="connsiteY4" fmla="*/ 54767 h 121443"/>
                  <a:gd name="connsiteX5" fmla="*/ 45245 w 57150"/>
                  <a:gd name="connsiteY5" fmla="*/ 100012 h 121443"/>
                  <a:gd name="connsiteX6" fmla="*/ 26195 w 57150"/>
                  <a:gd name="connsiteY6" fmla="*/ 121443 h 121443"/>
                  <a:gd name="connsiteX7" fmla="*/ 7145 w 57150"/>
                  <a:gd name="connsiteY7" fmla="*/ 116680 h 121443"/>
                  <a:gd name="connsiteX0" fmla="*/ 7145 w 57150"/>
                  <a:gd name="connsiteY0" fmla="*/ 116680 h 121443"/>
                  <a:gd name="connsiteX1" fmla="*/ 0 w 57150"/>
                  <a:gd name="connsiteY1" fmla="*/ 85725 h 121443"/>
                  <a:gd name="connsiteX2" fmla="*/ 33339 w 57150"/>
                  <a:gd name="connsiteY2" fmla="*/ 64293 h 121443"/>
                  <a:gd name="connsiteX3" fmla="*/ 28575 w 57150"/>
                  <a:gd name="connsiteY3" fmla="*/ 0 h 121443"/>
                  <a:gd name="connsiteX4" fmla="*/ 57150 w 57150"/>
                  <a:gd name="connsiteY4" fmla="*/ 54767 h 121443"/>
                  <a:gd name="connsiteX5" fmla="*/ 45245 w 57150"/>
                  <a:gd name="connsiteY5" fmla="*/ 100012 h 121443"/>
                  <a:gd name="connsiteX6" fmla="*/ 26195 w 57150"/>
                  <a:gd name="connsiteY6" fmla="*/ 121443 h 121443"/>
                  <a:gd name="connsiteX7" fmla="*/ 7145 w 57150"/>
                  <a:gd name="connsiteY7" fmla="*/ 116680 h 121443"/>
                  <a:gd name="connsiteX0" fmla="*/ 2 w 50007"/>
                  <a:gd name="connsiteY0" fmla="*/ 116680 h 121443"/>
                  <a:gd name="connsiteX1" fmla="*/ 0 w 50007"/>
                  <a:gd name="connsiteY1" fmla="*/ 85725 h 121443"/>
                  <a:gd name="connsiteX2" fmla="*/ 26196 w 50007"/>
                  <a:gd name="connsiteY2" fmla="*/ 64293 h 121443"/>
                  <a:gd name="connsiteX3" fmla="*/ 21432 w 50007"/>
                  <a:gd name="connsiteY3" fmla="*/ 0 h 121443"/>
                  <a:gd name="connsiteX4" fmla="*/ 50007 w 50007"/>
                  <a:gd name="connsiteY4" fmla="*/ 54767 h 121443"/>
                  <a:gd name="connsiteX5" fmla="*/ 38102 w 50007"/>
                  <a:gd name="connsiteY5" fmla="*/ 100012 h 121443"/>
                  <a:gd name="connsiteX6" fmla="*/ 19052 w 50007"/>
                  <a:gd name="connsiteY6" fmla="*/ 121443 h 121443"/>
                  <a:gd name="connsiteX7" fmla="*/ 2 w 50007"/>
                  <a:gd name="connsiteY7" fmla="*/ 116680 h 121443"/>
                  <a:gd name="connsiteX0" fmla="*/ 7146 w 50007"/>
                  <a:gd name="connsiteY0" fmla="*/ 111917 h 121443"/>
                  <a:gd name="connsiteX1" fmla="*/ 0 w 50007"/>
                  <a:gd name="connsiteY1" fmla="*/ 85725 h 121443"/>
                  <a:gd name="connsiteX2" fmla="*/ 26196 w 50007"/>
                  <a:gd name="connsiteY2" fmla="*/ 64293 h 121443"/>
                  <a:gd name="connsiteX3" fmla="*/ 21432 w 50007"/>
                  <a:gd name="connsiteY3" fmla="*/ 0 h 121443"/>
                  <a:gd name="connsiteX4" fmla="*/ 50007 w 50007"/>
                  <a:gd name="connsiteY4" fmla="*/ 54767 h 121443"/>
                  <a:gd name="connsiteX5" fmla="*/ 38102 w 50007"/>
                  <a:gd name="connsiteY5" fmla="*/ 100012 h 121443"/>
                  <a:gd name="connsiteX6" fmla="*/ 19052 w 50007"/>
                  <a:gd name="connsiteY6" fmla="*/ 121443 h 121443"/>
                  <a:gd name="connsiteX7" fmla="*/ 7146 w 50007"/>
                  <a:gd name="connsiteY7" fmla="*/ 111917 h 121443"/>
                  <a:gd name="connsiteX0" fmla="*/ 7146 w 52131"/>
                  <a:gd name="connsiteY0" fmla="*/ 111917 h 121443"/>
                  <a:gd name="connsiteX1" fmla="*/ 0 w 52131"/>
                  <a:gd name="connsiteY1" fmla="*/ 85725 h 121443"/>
                  <a:gd name="connsiteX2" fmla="*/ 26196 w 52131"/>
                  <a:gd name="connsiteY2" fmla="*/ 64293 h 121443"/>
                  <a:gd name="connsiteX3" fmla="*/ 21432 w 52131"/>
                  <a:gd name="connsiteY3" fmla="*/ 0 h 121443"/>
                  <a:gd name="connsiteX4" fmla="*/ 50007 w 52131"/>
                  <a:gd name="connsiteY4" fmla="*/ 54767 h 121443"/>
                  <a:gd name="connsiteX5" fmla="*/ 50007 w 52131"/>
                  <a:gd name="connsiteY5" fmla="*/ 84185 h 121443"/>
                  <a:gd name="connsiteX6" fmla="*/ 38102 w 52131"/>
                  <a:gd name="connsiteY6" fmla="*/ 100012 h 121443"/>
                  <a:gd name="connsiteX7" fmla="*/ 19052 w 52131"/>
                  <a:gd name="connsiteY7" fmla="*/ 121443 h 121443"/>
                  <a:gd name="connsiteX8" fmla="*/ 7146 w 52131"/>
                  <a:gd name="connsiteY8" fmla="*/ 111917 h 121443"/>
                  <a:gd name="connsiteX0" fmla="*/ 7146 w 52131"/>
                  <a:gd name="connsiteY0" fmla="*/ 111917 h 121443"/>
                  <a:gd name="connsiteX1" fmla="*/ 0 w 52131"/>
                  <a:gd name="connsiteY1" fmla="*/ 85725 h 121443"/>
                  <a:gd name="connsiteX2" fmla="*/ 35721 w 52131"/>
                  <a:gd name="connsiteY2" fmla="*/ 54768 h 121443"/>
                  <a:gd name="connsiteX3" fmla="*/ 21432 w 52131"/>
                  <a:gd name="connsiteY3" fmla="*/ 0 h 121443"/>
                  <a:gd name="connsiteX4" fmla="*/ 50007 w 52131"/>
                  <a:gd name="connsiteY4" fmla="*/ 54767 h 121443"/>
                  <a:gd name="connsiteX5" fmla="*/ 50007 w 52131"/>
                  <a:gd name="connsiteY5" fmla="*/ 84185 h 121443"/>
                  <a:gd name="connsiteX6" fmla="*/ 38102 w 52131"/>
                  <a:gd name="connsiteY6" fmla="*/ 100012 h 121443"/>
                  <a:gd name="connsiteX7" fmla="*/ 19052 w 52131"/>
                  <a:gd name="connsiteY7" fmla="*/ 121443 h 121443"/>
                  <a:gd name="connsiteX8" fmla="*/ 7146 w 52131"/>
                  <a:gd name="connsiteY8" fmla="*/ 111917 h 121443"/>
                  <a:gd name="connsiteX0" fmla="*/ 7146 w 52131"/>
                  <a:gd name="connsiteY0" fmla="*/ 104773 h 114299"/>
                  <a:gd name="connsiteX1" fmla="*/ 0 w 52131"/>
                  <a:gd name="connsiteY1" fmla="*/ 78581 h 114299"/>
                  <a:gd name="connsiteX2" fmla="*/ 35721 w 52131"/>
                  <a:gd name="connsiteY2" fmla="*/ 47624 h 114299"/>
                  <a:gd name="connsiteX3" fmla="*/ 19051 w 52131"/>
                  <a:gd name="connsiteY3" fmla="*/ 0 h 114299"/>
                  <a:gd name="connsiteX4" fmla="*/ 50007 w 52131"/>
                  <a:gd name="connsiteY4" fmla="*/ 47623 h 114299"/>
                  <a:gd name="connsiteX5" fmla="*/ 50007 w 52131"/>
                  <a:gd name="connsiteY5" fmla="*/ 77041 h 114299"/>
                  <a:gd name="connsiteX6" fmla="*/ 38102 w 52131"/>
                  <a:gd name="connsiteY6" fmla="*/ 92868 h 114299"/>
                  <a:gd name="connsiteX7" fmla="*/ 19052 w 52131"/>
                  <a:gd name="connsiteY7" fmla="*/ 114299 h 114299"/>
                  <a:gd name="connsiteX8" fmla="*/ 7146 w 52131"/>
                  <a:gd name="connsiteY8" fmla="*/ 104773 h 114299"/>
                  <a:gd name="connsiteX0" fmla="*/ 2384 w 47369"/>
                  <a:gd name="connsiteY0" fmla="*/ 104773 h 114299"/>
                  <a:gd name="connsiteX1" fmla="*/ 0 w 47369"/>
                  <a:gd name="connsiteY1" fmla="*/ 66674 h 114299"/>
                  <a:gd name="connsiteX2" fmla="*/ 30959 w 47369"/>
                  <a:gd name="connsiteY2" fmla="*/ 47624 h 114299"/>
                  <a:gd name="connsiteX3" fmla="*/ 14289 w 47369"/>
                  <a:gd name="connsiteY3" fmla="*/ 0 h 114299"/>
                  <a:gd name="connsiteX4" fmla="*/ 45245 w 47369"/>
                  <a:gd name="connsiteY4" fmla="*/ 47623 h 114299"/>
                  <a:gd name="connsiteX5" fmla="*/ 45245 w 47369"/>
                  <a:gd name="connsiteY5" fmla="*/ 77041 h 114299"/>
                  <a:gd name="connsiteX6" fmla="*/ 33340 w 47369"/>
                  <a:gd name="connsiteY6" fmla="*/ 92868 h 114299"/>
                  <a:gd name="connsiteX7" fmla="*/ 14290 w 47369"/>
                  <a:gd name="connsiteY7" fmla="*/ 114299 h 114299"/>
                  <a:gd name="connsiteX8" fmla="*/ 2384 w 47369"/>
                  <a:gd name="connsiteY8" fmla="*/ 104773 h 114299"/>
                  <a:gd name="connsiteX0" fmla="*/ 2 w 47369"/>
                  <a:gd name="connsiteY0" fmla="*/ 95248 h 114299"/>
                  <a:gd name="connsiteX1" fmla="*/ 0 w 47369"/>
                  <a:gd name="connsiteY1" fmla="*/ 66674 h 114299"/>
                  <a:gd name="connsiteX2" fmla="*/ 30959 w 47369"/>
                  <a:gd name="connsiteY2" fmla="*/ 47624 h 114299"/>
                  <a:gd name="connsiteX3" fmla="*/ 14289 w 47369"/>
                  <a:gd name="connsiteY3" fmla="*/ 0 h 114299"/>
                  <a:gd name="connsiteX4" fmla="*/ 45245 w 47369"/>
                  <a:gd name="connsiteY4" fmla="*/ 47623 h 114299"/>
                  <a:gd name="connsiteX5" fmla="*/ 45245 w 47369"/>
                  <a:gd name="connsiteY5" fmla="*/ 77041 h 114299"/>
                  <a:gd name="connsiteX6" fmla="*/ 33340 w 47369"/>
                  <a:gd name="connsiteY6" fmla="*/ 92868 h 114299"/>
                  <a:gd name="connsiteX7" fmla="*/ 14290 w 47369"/>
                  <a:gd name="connsiteY7" fmla="*/ 114299 h 114299"/>
                  <a:gd name="connsiteX8" fmla="*/ 2 w 47369"/>
                  <a:gd name="connsiteY8" fmla="*/ 95248 h 114299"/>
                  <a:gd name="connsiteX0" fmla="*/ 2 w 47369"/>
                  <a:gd name="connsiteY0" fmla="*/ 95248 h 107156"/>
                  <a:gd name="connsiteX1" fmla="*/ 0 w 47369"/>
                  <a:gd name="connsiteY1" fmla="*/ 66674 h 107156"/>
                  <a:gd name="connsiteX2" fmla="*/ 30959 w 47369"/>
                  <a:gd name="connsiteY2" fmla="*/ 47624 h 107156"/>
                  <a:gd name="connsiteX3" fmla="*/ 14289 w 47369"/>
                  <a:gd name="connsiteY3" fmla="*/ 0 h 107156"/>
                  <a:gd name="connsiteX4" fmla="*/ 45245 w 47369"/>
                  <a:gd name="connsiteY4" fmla="*/ 47623 h 107156"/>
                  <a:gd name="connsiteX5" fmla="*/ 45245 w 47369"/>
                  <a:gd name="connsiteY5" fmla="*/ 77041 h 107156"/>
                  <a:gd name="connsiteX6" fmla="*/ 33340 w 47369"/>
                  <a:gd name="connsiteY6" fmla="*/ 92868 h 107156"/>
                  <a:gd name="connsiteX7" fmla="*/ 19053 w 47369"/>
                  <a:gd name="connsiteY7" fmla="*/ 107156 h 107156"/>
                  <a:gd name="connsiteX8" fmla="*/ 2 w 47369"/>
                  <a:gd name="connsiteY8" fmla="*/ 95248 h 107156"/>
                  <a:gd name="connsiteX0" fmla="*/ 2 w 47369"/>
                  <a:gd name="connsiteY0" fmla="*/ 95248 h 97631"/>
                  <a:gd name="connsiteX1" fmla="*/ 0 w 47369"/>
                  <a:gd name="connsiteY1" fmla="*/ 66674 h 97631"/>
                  <a:gd name="connsiteX2" fmla="*/ 30959 w 47369"/>
                  <a:gd name="connsiteY2" fmla="*/ 47624 h 97631"/>
                  <a:gd name="connsiteX3" fmla="*/ 14289 w 47369"/>
                  <a:gd name="connsiteY3" fmla="*/ 0 h 97631"/>
                  <a:gd name="connsiteX4" fmla="*/ 45245 w 47369"/>
                  <a:gd name="connsiteY4" fmla="*/ 47623 h 97631"/>
                  <a:gd name="connsiteX5" fmla="*/ 45245 w 47369"/>
                  <a:gd name="connsiteY5" fmla="*/ 77041 h 97631"/>
                  <a:gd name="connsiteX6" fmla="*/ 33340 w 47369"/>
                  <a:gd name="connsiteY6" fmla="*/ 92868 h 97631"/>
                  <a:gd name="connsiteX7" fmla="*/ 16672 w 47369"/>
                  <a:gd name="connsiteY7" fmla="*/ 97631 h 97631"/>
                  <a:gd name="connsiteX8" fmla="*/ 2 w 47369"/>
                  <a:gd name="connsiteY8" fmla="*/ 95248 h 97631"/>
                  <a:gd name="connsiteX0" fmla="*/ 2384 w 47369"/>
                  <a:gd name="connsiteY0" fmla="*/ 88104 h 97631"/>
                  <a:gd name="connsiteX1" fmla="*/ 0 w 47369"/>
                  <a:gd name="connsiteY1" fmla="*/ 66674 h 97631"/>
                  <a:gd name="connsiteX2" fmla="*/ 30959 w 47369"/>
                  <a:gd name="connsiteY2" fmla="*/ 47624 h 97631"/>
                  <a:gd name="connsiteX3" fmla="*/ 14289 w 47369"/>
                  <a:gd name="connsiteY3" fmla="*/ 0 h 97631"/>
                  <a:gd name="connsiteX4" fmla="*/ 45245 w 47369"/>
                  <a:gd name="connsiteY4" fmla="*/ 47623 h 97631"/>
                  <a:gd name="connsiteX5" fmla="*/ 45245 w 47369"/>
                  <a:gd name="connsiteY5" fmla="*/ 77041 h 97631"/>
                  <a:gd name="connsiteX6" fmla="*/ 33340 w 47369"/>
                  <a:gd name="connsiteY6" fmla="*/ 92868 h 97631"/>
                  <a:gd name="connsiteX7" fmla="*/ 16672 w 47369"/>
                  <a:gd name="connsiteY7" fmla="*/ 97631 h 97631"/>
                  <a:gd name="connsiteX8" fmla="*/ 2384 w 47369"/>
                  <a:gd name="connsiteY8" fmla="*/ 88104 h 97631"/>
                  <a:gd name="connsiteX0" fmla="*/ 1 w 44986"/>
                  <a:gd name="connsiteY0" fmla="*/ 88104 h 97631"/>
                  <a:gd name="connsiteX1" fmla="*/ 4761 w 44986"/>
                  <a:gd name="connsiteY1" fmla="*/ 69055 h 97631"/>
                  <a:gd name="connsiteX2" fmla="*/ 28576 w 44986"/>
                  <a:gd name="connsiteY2" fmla="*/ 47624 h 97631"/>
                  <a:gd name="connsiteX3" fmla="*/ 11906 w 44986"/>
                  <a:gd name="connsiteY3" fmla="*/ 0 h 97631"/>
                  <a:gd name="connsiteX4" fmla="*/ 42862 w 44986"/>
                  <a:gd name="connsiteY4" fmla="*/ 47623 h 97631"/>
                  <a:gd name="connsiteX5" fmla="*/ 42862 w 44986"/>
                  <a:gd name="connsiteY5" fmla="*/ 77041 h 97631"/>
                  <a:gd name="connsiteX6" fmla="*/ 30957 w 44986"/>
                  <a:gd name="connsiteY6" fmla="*/ 92868 h 97631"/>
                  <a:gd name="connsiteX7" fmla="*/ 14289 w 44986"/>
                  <a:gd name="connsiteY7" fmla="*/ 97631 h 97631"/>
                  <a:gd name="connsiteX8" fmla="*/ 1 w 44986"/>
                  <a:gd name="connsiteY8" fmla="*/ 88104 h 97631"/>
                  <a:gd name="connsiteX0" fmla="*/ 1 w 44986"/>
                  <a:gd name="connsiteY0" fmla="*/ 80960 h 90487"/>
                  <a:gd name="connsiteX1" fmla="*/ 4761 w 44986"/>
                  <a:gd name="connsiteY1" fmla="*/ 61911 h 90487"/>
                  <a:gd name="connsiteX2" fmla="*/ 28576 w 44986"/>
                  <a:gd name="connsiteY2" fmla="*/ 40480 h 90487"/>
                  <a:gd name="connsiteX3" fmla="*/ 4762 w 44986"/>
                  <a:gd name="connsiteY3" fmla="*/ 0 h 90487"/>
                  <a:gd name="connsiteX4" fmla="*/ 42862 w 44986"/>
                  <a:gd name="connsiteY4" fmla="*/ 40479 h 90487"/>
                  <a:gd name="connsiteX5" fmla="*/ 42862 w 44986"/>
                  <a:gd name="connsiteY5" fmla="*/ 69897 h 90487"/>
                  <a:gd name="connsiteX6" fmla="*/ 30957 w 44986"/>
                  <a:gd name="connsiteY6" fmla="*/ 85724 h 90487"/>
                  <a:gd name="connsiteX7" fmla="*/ 14289 w 44986"/>
                  <a:gd name="connsiteY7" fmla="*/ 90487 h 90487"/>
                  <a:gd name="connsiteX8" fmla="*/ 1 w 44986"/>
                  <a:gd name="connsiteY8" fmla="*/ 80960 h 90487"/>
                  <a:gd name="connsiteX0" fmla="*/ 1 w 44986"/>
                  <a:gd name="connsiteY0" fmla="*/ 69054 h 78581"/>
                  <a:gd name="connsiteX1" fmla="*/ 4761 w 44986"/>
                  <a:gd name="connsiteY1" fmla="*/ 50005 h 78581"/>
                  <a:gd name="connsiteX2" fmla="*/ 28576 w 44986"/>
                  <a:gd name="connsiteY2" fmla="*/ 28574 h 78581"/>
                  <a:gd name="connsiteX3" fmla="*/ 16669 w 44986"/>
                  <a:gd name="connsiteY3" fmla="*/ 0 h 78581"/>
                  <a:gd name="connsiteX4" fmla="*/ 42862 w 44986"/>
                  <a:gd name="connsiteY4" fmla="*/ 28573 h 78581"/>
                  <a:gd name="connsiteX5" fmla="*/ 42862 w 44986"/>
                  <a:gd name="connsiteY5" fmla="*/ 57991 h 78581"/>
                  <a:gd name="connsiteX6" fmla="*/ 30957 w 44986"/>
                  <a:gd name="connsiteY6" fmla="*/ 73818 h 78581"/>
                  <a:gd name="connsiteX7" fmla="*/ 14289 w 44986"/>
                  <a:gd name="connsiteY7" fmla="*/ 78581 h 78581"/>
                  <a:gd name="connsiteX8" fmla="*/ 1 w 44986"/>
                  <a:gd name="connsiteY8" fmla="*/ 69054 h 78581"/>
                  <a:gd name="connsiteX0" fmla="*/ 2383 w 40225"/>
                  <a:gd name="connsiteY0" fmla="*/ 66673 h 78581"/>
                  <a:gd name="connsiteX1" fmla="*/ 0 w 40225"/>
                  <a:gd name="connsiteY1" fmla="*/ 50005 h 78581"/>
                  <a:gd name="connsiteX2" fmla="*/ 23815 w 40225"/>
                  <a:gd name="connsiteY2" fmla="*/ 28574 h 78581"/>
                  <a:gd name="connsiteX3" fmla="*/ 11908 w 40225"/>
                  <a:gd name="connsiteY3" fmla="*/ 0 h 78581"/>
                  <a:gd name="connsiteX4" fmla="*/ 38101 w 40225"/>
                  <a:gd name="connsiteY4" fmla="*/ 28573 h 78581"/>
                  <a:gd name="connsiteX5" fmla="*/ 38101 w 40225"/>
                  <a:gd name="connsiteY5" fmla="*/ 57991 h 78581"/>
                  <a:gd name="connsiteX6" fmla="*/ 26196 w 40225"/>
                  <a:gd name="connsiteY6" fmla="*/ 73818 h 78581"/>
                  <a:gd name="connsiteX7" fmla="*/ 9528 w 40225"/>
                  <a:gd name="connsiteY7" fmla="*/ 78581 h 78581"/>
                  <a:gd name="connsiteX8" fmla="*/ 2383 w 40225"/>
                  <a:gd name="connsiteY8" fmla="*/ 66673 h 78581"/>
                  <a:gd name="connsiteX0" fmla="*/ 1 w 37843"/>
                  <a:gd name="connsiteY0" fmla="*/ 66673 h 78581"/>
                  <a:gd name="connsiteX1" fmla="*/ 4762 w 37843"/>
                  <a:gd name="connsiteY1" fmla="*/ 45242 h 78581"/>
                  <a:gd name="connsiteX2" fmla="*/ 21433 w 37843"/>
                  <a:gd name="connsiteY2" fmla="*/ 28574 h 78581"/>
                  <a:gd name="connsiteX3" fmla="*/ 9526 w 37843"/>
                  <a:gd name="connsiteY3" fmla="*/ 0 h 78581"/>
                  <a:gd name="connsiteX4" fmla="*/ 35719 w 37843"/>
                  <a:gd name="connsiteY4" fmla="*/ 28573 h 78581"/>
                  <a:gd name="connsiteX5" fmla="*/ 35719 w 37843"/>
                  <a:gd name="connsiteY5" fmla="*/ 57991 h 78581"/>
                  <a:gd name="connsiteX6" fmla="*/ 23814 w 37843"/>
                  <a:gd name="connsiteY6" fmla="*/ 73818 h 78581"/>
                  <a:gd name="connsiteX7" fmla="*/ 7146 w 37843"/>
                  <a:gd name="connsiteY7" fmla="*/ 78581 h 78581"/>
                  <a:gd name="connsiteX8" fmla="*/ 1 w 37843"/>
                  <a:gd name="connsiteY8" fmla="*/ 66673 h 7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843" h="78581">
                    <a:moveTo>
                      <a:pt x="1" y="66673"/>
                    </a:moveTo>
                    <a:cubicBezTo>
                      <a:pt x="0" y="56355"/>
                      <a:pt x="4763" y="55560"/>
                      <a:pt x="4762" y="45242"/>
                    </a:cubicBezTo>
                    <a:cubicBezTo>
                      <a:pt x="19844" y="34129"/>
                      <a:pt x="-793" y="39687"/>
                      <a:pt x="21433" y="28574"/>
                    </a:cubicBezTo>
                    <a:cubicBezTo>
                      <a:pt x="21433" y="8730"/>
                      <a:pt x="9526" y="19844"/>
                      <a:pt x="9526" y="0"/>
                    </a:cubicBezTo>
                    <a:lnTo>
                      <a:pt x="35719" y="28573"/>
                    </a:lnTo>
                    <a:cubicBezTo>
                      <a:pt x="39291" y="42604"/>
                      <a:pt x="37703" y="50450"/>
                      <a:pt x="35719" y="57991"/>
                    </a:cubicBezTo>
                    <a:cubicBezTo>
                      <a:pt x="33735" y="65532"/>
                      <a:pt x="27783" y="67608"/>
                      <a:pt x="23814" y="73818"/>
                    </a:cubicBezTo>
                    <a:cubicBezTo>
                      <a:pt x="21433" y="78580"/>
                      <a:pt x="9527" y="73819"/>
                      <a:pt x="7146" y="78581"/>
                    </a:cubicBezTo>
                    <a:lnTo>
                      <a:pt x="1" y="66673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white"/>
                  </a:solidFill>
                </a:endParaRPr>
              </a:p>
            </p:txBody>
          </p:sp>
          <p:sp>
            <p:nvSpPr>
              <p:cNvPr id="215" name="Freeform 214"/>
              <p:cNvSpPr/>
              <p:nvPr/>
            </p:nvSpPr>
            <p:spPr>
              <a:xfrm>
                <a:off x="4141251" y="4522850"/>
                <a:ext cx="37843" cy="78581"/>
              </a:xfrm>
              <a:custGeom>
                <a:avLst/>
                <a:gdLst>
                  <a:gd name="connsiteX0" fmla="*/ 0 w 95250"/>
                  <a:gd name="connsiteY0" fmla="*/ 142875 h 152400"/>
                  <a:gd name="connsiteX1" fmla="*/ 14287 w 95250"/>
                  <a:gd name="connsiteY1" fmla="*/ 88107 h 152400"/>
                  <a:gd name="connsiteX2" fmla="*/ 61912 w 95250"/>
                  <a:gd name="connsiteY2" fmla="*/ 54769 h 152400"/>
                  <a:gd name="connsiteX3" fmla="*/ 80962 w 95250"/>
                  <a:gd name="connsiteY3" fmla="*/ 30957 h 152400"/>
                  <a:gd name="connsiteX4" fmla="*/ 66675 w 95250"/>
                  <a:gd name="connsiteY4" fmla="*/ 0 h 152400"/>
                  <a:gd name="connsiteX5" fmla="*/ 95250 w 95250"/>
                  <a:gd name="connsiteY5" fmla="*/ 35719 h 152400"/>
                  <a:gd name="connsiteX6" fmla="*/ 80962 w 95250"/>
                  <a:gd name="connsiteY6" fmla="*/ 64294 h 152400"/>
                  <a:gd name="connsiteX7" fmla="*/ 54768 w 95250"/>
                  <a:gd name="connsiteY7" fmla="*/ 85725 h 152400"/>
                  <a:gd name="connsiteX8" fmla="*/ 66675 w 95250"/>
                  <a:gd name="connsiteY8" fmla="*/ 119063 h 152400"/>
                  <a:gd name="connsiteX9" fmla="*/ 52387 w 95250"/>
                  <a:gd name="connsiteY9" fmla="*/ 152400 h 152400"/>
                  <a:gd name="connsiteX10" fmla="*/ 0 w 95250"/>
                  <a:gd name="connsiteY10" fmla="*/ 142875 h 152400"/>
                  <a:gd name="connsiteX0" fmla="*/ 0 w 95250"/>
                  <a:gd name="connsiteY0" fmla="*/ 142875 h 169069"/>
                  <a:gd name="connsiteX1" fmla="*/ 14287 w 95250"/>
                  <a:gd name="connsiteY1" fmla="*/ 88107 h 169069"/>
                  <a:gd name="connsiteX2" fmla="*/ 61912 w 95250"/>
                  <a:gd name="connsiteY2" fmla="*/ 54769 h 169069"/>
                  <a:gd name="connsiteX3" fmla="*/ 80962 w 95250"/>
                  <a:gd name="connsiteY3" fmla="*/ 30957 h 169069"/>
                  <a:gd name="connsiteX4" fmla="*/ 66675 w 95250"/>
                  <a:gd name="connsiteY4" fmla="*/ 0 h 169069"/>
                  <a:gd name="connsiteX5" fmla="*/ 95250 w 95250"/>
                  <a:gd name="connsiteY5" fmla="*/ 35719 h 169069"/>
                  <a:gd name="connsiteX6" fmla="*/ 80962 w 95250"/>
                  <a:gd name="connsiteY6" fmla="*/ 64294 h 169069"/>
                  <a:gd name="connsiteX7" fmla="*/ 54768 w 95250"/>
                  <a:gd name="connsiteY7" fmla="*/ 85725 h 169069"/>
                  <a:gd name="connsiteX8" fmla="*/ 66675 w 95250"/>
                  <a:gd name="connsiteY8" fmla="*/ 119063 h 169069"/>
                  <a:gd name="connsiteX9" fmla="*/ 40481 w 95250"/>
                  <a:gd name="connsiteY9" fmla="*/ 169069 h 169069"/>
                  <a:gd name="connsiteX10" fmla="*/ 52387 w 95250"/>
                  <a:gd name="connsiteY10" fmla="*/ 152400 h 169069"/>
                  <a:gd name="connsiteX11" fmla="*/ 0 w 95250"/>
                  <a:gd name="connsiteY11" fmla="*/ 142875 h 169069"/>
                  <a:gd name="connsiteX0" fmla="*/ 0 w 95250"/>
                  <a:gd name="connsiteY0" fmla="*/ 166688 h 169069"/>
                  <a:gd name="connsiteX1" fmla="*/ 14287 w 95250"/>
                  <a:gd name="connsiteY1" fmla="*/ 88107 h 169069"/>
                  <a:gd name="connsiteX2" fmla="*/ 61912 w 95250"/>
                  <a:gd name="connsiteY2" fmla="*/ 54769 h 169069"/>
                  <a:gd name="connsiteX3" fmla="*/ 80962 w 95250"/>
                  <a:gd name="connsiteY3" fmla="*/ 30957 h 169069"/>
                  <a:gd name="connsiteX4" fmla="*/ 66675 w 95250"/>
                  <a:gd name="connsiteY4" fmla="*/ 0 h 169069"/>
                  <a:gd name="connsiteX5" fmla="*/ 95250 w 95250"/>
                  <a:gd name="connsiteY5" fmla="*/ 35719 h 169069"/>
                  <a:gd name="connsiteX6" fmla="*/ 80962 w 95250"/>
                  <a:gd name="connsiteY6" fmla="*/ 64294 h 169069"/>
                  <a:gd name="connsiteX7" fmla="*/ 54768 w 95250"/>
                  <a:gd name="connsiteY7" fmla="*/ 85725 h 169069"/>
                  <a:gd name="connsiteX8" fmla="*/ 66675 w 95250"/>
                  <a:gd name="connsiteY8" fmla="*/ 119063 h 169069"/>
                  <a:gd name="connsiteX9" fmla="*/ 40481 w 95250"/>
                  <a:gd name="connsiteY9" fmla="*/ 169069 h 169069"/>
                  <a:gd name="connsiteX10" fmla="*/ 52387 w 95250"/>
                  <a:gd name="connsiteY10" fmla="*/ 152400 h 169069"/>
                  <a:gd name="connsiteX11" fmla="*/ 0 w 95250"/>
                  <a:gd name="connsiteY11" fmla="*/ 166688 h 169069"/>
                  <a:gd name="connsiteX0" fmla="*/ 0 w 95250"/>
                  <a:gd name="connsiteY0" fmla="*/ 166688 h 169069"/>
                  <a:gd name="connsiteX1" fmla="*/ 14287 w 95250"/>
                  <a:gd name="connsiteY1" fmla="*/ 88107 h 169069"/>
                  <a:gd name="connsiteX2" fmla="*/ 61912 w 95250"/>
                  <a:gd name="connsiteY2" fmla="*/ 54769 h 169069"/>
                  <a:gd name="connsiteX3" fmla="*/ 80962 w 95250"/>
                  <a:gd name="connsiteY3" fmla="*/ 30957 h 169069"/>
                  <a:gd name="connsiteX4" fmla="*/ 66675 w 95250"/>
                  <a:gd name="connsiteY4" fmla="*/ 0 h 169069"/>
                  <a:gd name="connsiteX5" fmla="*/ 95250 w 95250"/>
                  <a:gd name="connsiteY5" fmla="*/ 35719 h 169069"/>
                  <a:gd name="connsiteX6" fmla="*/ 80962 w 95250"/>
                  <a:gd name="connsiteY6" fmla="*/ 64294 h 169069"/>
                  <a:gd name="connsiteX7" fmla="*/ 54768 w 95250"/>
                  <a:gd name="connsiteY7" fmla="*/ 85725 h 169069"/>
                  <a:gd name="connsiteX8" fmla="*/ 66675 w 95250"/>
                  <a:gd name="connsiteY8" fmla="*/ 119063 h 169069"/>
                  <a:gd name="connsiteX9" fmla="*/ 40481 w 95250"/>
                  <a:gd name="connsiteY9" fmla="*/ 169069 h 169069"/>
                  <a:gd name="connsiteX10" fmla="*/ 0 w 95250"/>
                  <a:gd name="connsiteY10" fmla="*/ 166688 h 169069"/>
                  <a:gd name="connsiteX0" fmla="*/ 7145 w 102395"/>
                  <a:gd name="connsiteY0" fmla="*/ 166688 h 169069"/>
                  <a:gd name="connsiteX1" fmla="*/ 0 w 102395"/>
                  <a:gd name="connsiteY1" fmla="*/ 135732 h 169069"/>
                  <a:gd name="connsiteX2" fmla="*/ 69057 w 102395"/>
                  <a:gd name="connsiteY2" fmla="*/ 54769 h 169069"/>
                  <a:gd name="connsiteX3" fmla="*/ 88107 w 102395"/>
                  <a:gd name="connsiteY3" fmla="*/ 30957 h 169069"/>
                  <a:gd name="connsiteX4" fmla="*/ 73820 w 102395"/>
                  <a:gd name="connsiteY4" fmla="*/ 0 h 169069"/>
                  <a:gd name="connsiteX5" fmla="*/ 102395 w 102395"/>
                  <a:gd name="connsiteY5" fmla="*/ 35719 h 169069"/>
                  <a:gd name="connsiteX6" fmla="*/ 88107 w 102395"/>
                  <a:gd name="connsiteY6" fmla="*/ 64294 h 169069"/>
                  <a:gd name="connsiteX7" fmla="*/ 61913 w 102395"/>
                  <a:gd name="connsiteY7" fmla="*/ 85725 h 169069"/>
                  <a:gd name="connsiteX8" fmla="*/ 73820 w 102395"/>
                  <a:gd name="connsiteY8" fmla="*/ 119063 h 169069"/>
                  <a:gd name="connsiteX9" fmla="*/ 47626 w 102395"/>
                  <a:gd name="connsiteY9" fmla="*/ 169069 h 169069"/>
                  <a:gd name="connsiteX10" fmla="*/ 7145 w 102395"/>
                  <a:gd name="connsiteY10" fmla="*/ 166688 h 169069"/>
                  <a:gd name="connsiteX0" fmla="*/ 7145 w 102395"/>
                  <a:gd name="connsiteY0" fmla="*/ 135731 h 138112"/>
                  <a:gd name="connsiteX1" fmla="*/ 0 w 102395"/>
                  <a:gd name="connsiteY1" fmla="*/ 104775 h 138112"/>
                  <a:gd name="connsiteX2" fmla="*/ 69057 w 102395"/>
                  <a:gd name="connsiteY2" fmla="*/ 23812 h 138112"/>
                  <a:gd name="connsiteX3" fmla="*/ 88107 w 102395"/>
                  <a:gd name="connsiteY3" fmla="*/ 0 h 138112"/>
                  <a:gd name="connsiteX4" fmla="*/ 102395 w 102395"/>
                  <a:gd name="connsiteY4" fmla="*/ 4762 h 138112"/>
                  <a:gd name="connsiteX5" fmla="*/ 88107 w 102395"/>
                  <a:gd name="connsiteY5" fmla="*/ 33337 h 138112"/>
                  <a:gd name="connsiteX6" fmla="*/ 61913 w 102395"/>
                  <a:gd name="connsiteY6" fmla="*/ 54768 h 138112"/>
                  <a:gd name="connsiteX7" fmla="*/ 73820 w 102395"/>
                  <a:gd name="connsiteY7" fmla="*/ 88106 h 138112"/>
                  <a:gd name="connsiteX8" fmla="*/ 47626 w 102395"/>
                  <a:gd name="connsiteY8" fmla="*/ 138112 h 138112"/>
                  <a:gd name="connsiteX9" fmla="*/ 7145 w 102395"/>
                  <a:gd name="connsiteY9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88107 w 88107"/>
                  <a:gd name="connsiteY4" fmla="*/ 33337 h 138112"/>
                  <a:gd name="connsiteX5" fmla="*/ 61913 w 88107"/>
                  <a:gd name="connsiteY5" fmla="*/ 54768 h 138112"/>
                  <a:gd name="connsiteX6" fmla="*/ 73820 w 88107"/>
                  <a:gd name="connsiteY6" fmla="*/ 88106 h 138112"/>
                  <a:gd name="connsiteX7" fmla="*/ 47626 w 88107"/>
                  <a:gd name="connsiteY7" fmla="*/ 138112 h 138112"/>
                  <a:gd name="connsiteX8" fmla="*/ 7145 w 88107"/>
                  <a:gd name="connsiteY8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61913 w 88107"/>
                  <a:gd name="connsiteY4" fmla="*/ 54768 h 138112"/>
                  <a:gd name="connsiteX5" fmla="*/ 73820 w 88107"/>
                  <a:gd name="connsiteY5" fmla="*/ 88106 h 138112"/>
                  <a:gd name="connsiteX6" fmla="*/ 47626 w 88107"/>
                  <a:gd name="connsiteY6" fmla="*/ 138112 h 138112"/>
                  <a:gd name="connsiteX7" fmla="*/ 7145 w 88107"/>
                  <a:gd name="connsiteY7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61913 w 88107"/>
                  <a:gd name="connsiteY4" fmla="*/ 54768 h 138112"/>
                  <a:gd name="connsiteX5" fmla="*/ 66676 w 88107"/>
                  <a:gd name="connsiteY5" fmla="*/ 116681 h 138112"/>
                  <a:gd name="connsiteX6" fmla="*/ 47626 w 88107"/>
                  <a:gd name="connsiteY6" fmla="*/ 138112 h 138112"/>
                  <a:gd name="connsiteX7" fmla="*/ 7145 w 88107"/>
                  <a:gd name="connsiteY7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69056 w 88107"/>
                  <a:gd name="connsiteY4" fmla="*/ 57149 h 138112"/>
                  <a:gd name="connsiteX5" fmla="*/ 66676 w 88107"/>
                  <a:gd name="connsiteY5" fmla="*/ 116681 h 138112"/>
                  <a:gd name="connsiteX6" fmla="*/ 47626 w 88107"/>
                  <a:gd name="connsiteY6" fmla="*/ 138112 h 138112"/>
                  <a:gd name="connsiteX7" fmla="*/ 7145 w 88107"/>
                  <a:gd name="connsiteY7" fmla="*/ 135731 h 138112"/>
                  <a:gd name="connsiteX0" fmla="*/ 7145 w 73819"/>
                  <a:gd name="connsiteY0" fmla="*/ 147637 h 150018"/>
                  <a:gd name="connsiteX1" fmla="*/ 0 w 73819"/>
                  <a:gd name="connsiteY1" fmla="*/ 116681 h 150018"/>
                  <a:gd name="connsiteX2" fmla="*/ 69057 w 73819"/>
                  <a:gd name="connsiteY2" fmla="*/ 35718 h 150018"/>
                  <a:gd name="connsiteX3" fmla="*/ 73819 w 73819"/>
                  <a:gd name="connsiteY3" fmla="*/ 0 h 150018"/>
                  <a:gd name="connsiteX4" fmla="*/ 69056 w 73819"/>
                  <a:gd name="connsiteY4" fmla="*/ 69055 h 150018"/>
                  <a:gd name="connsiteX5" fmla="*/ 66676 w 73819"/>
                  <a:gd name="connsiteY5" fmla="*/ 128587 h 150018"/>
                  <a:gd name="connsiteX6" fmla="*/ 47626 w 73819"/>
                  <a:gd name="connsiteY6" fmla="*/ 150018 h 150018"/>
                  <a:gd name="connsiteX7" fmla="*/ 7145 w 73819"/>
                  <a:gd name="connsiteY7" fmla="*/ 147637 h 150018"/>
                  <a:gd name="connsiteX0" fmla="*/ 7145 w 73819"/>
                  <a:gd name="connsiteY0" fmla="*/ 147637 h 150018"/>
                  <a:gd name="connsiteX1" fmla="*/ 0 w 73819"/>
                  <a:gd name="connsiteY1" fmla="*/ 116681 h 150018"/>
                  <a:gd name="connsiteX2" fmla="*/ 54770 w 73819"/>
                  <a:gd name="connsiteY2" fmla="*/ 69056 h 150018"/>
                  <a:gd name="connsiteX3" fmla="*/ 73819 w 73819"/>
                  <a:gd name="connsiteY3" fmla="*/ 0 h 150018"/>
                  <a:gd name="connsiteX4" fmla="*/ 69056 w 73819"/>
                  <a:gd name="connsiteY4" fmla="*/ 69055 h 150018"/>
                  <a:gd name="connsiteX5" fmla="*/ 66676 w 73819"/>
                  <a:gd name="connsiteY5" fmla="*/ 128587 h 150018"/>
                  <a:gd name="connsiteX6" fmla="*/ 47626 w 73819"/>
                  <a:gd name="connsiteY6" fmla="*/ 150018 h 150018"/>
                  <a:gd name="connsiteX7" fmla="*/ 7145 w 73819"/>
                  <a:gd name="connsiteY7" fmla="*/ 147637 h 150018"/>
                  <a:gd name="connsiteX0" fmla="*/ 7145 w 69056"/>
                  <a:gd name="connsiteY0" fmla="*/ 138112 h 140493"/>
                  <a:gd name="connsiteX1" fmla="*/ 0 w 69056"/>
                  <a:gd name="connsiteY1" fmla="*/ 107156 h 140493"/>
                  <a:gd name="connsiteX2" fmla="*/ 54770 w 69056"/>
                  <a:gd name="connsiteY2" fmla="*/ 59531 h 140493"/>
                  <a:gd name="connsiteX3" fmla="*/ 54769 w 69056"/>
                  <a:gd name="connsiteY3" fmla="*/ 0 h 140493"/>
                  <a:gd name="connsiteX4" fmla="*/ 69056 w 69056"/>
                  <a:gd name="connsiteY4" fmla="*/ 59530 h 140493"/>
                  <a:gd name="connsiteX5" fmla="*/ 66676 w 69056"/>
                  <a:gd name="connsiteY5" fmla="*/ 119062 h 140493"/>
                  <a:gd name="connsiteX6" fmla="*/ 47626 w 69056"/>
                  <a:gd name="connsiteY6" fmla="*/ 140493 h 140493"/>
                  <a:gd name="connsiteX7" fmla="*/ 7145 w 69056"/>
                  <a:gd name="connsiteY7" fmla="*/ 138112 h 140493"/>
                  <a:gd name="connsiteX0" fmla="*/ 7145 w 69056"/>
                  <a:gd name="connsiteY0" fmla="*/ 138112 h 140493"/>
                  <a:gd name="connsiteX1" fmla="*/ 0 w 69056"/>
                  <a:gd name="connsiteY1" fmla="*/ 107156 h 140493"/>
                  <a:gd name="connsiteX2" fmla="*/ 45245 w 69056"/>
                  <a:gd name="connsiteY2" fmla="*/ 73818 h 140493"/>
                  <a:gd name="connsiteX3" fmla="*/ 54769 w 69056"/>
                  <a:gd name="connsiteY3" fmla="*/ 0 h 140493"/>
                  <a:gd name="connsiteX4" fmla="*/ 69056 w 69056"/>
                  <a:gd name="connsiteY4" fmla="*/ 59530 h 140493"/>
                  <a:gd name="connsiteX5" fmla="*/ 66676 w 69056"/>
                  <a:gd name="connsiteY5" fmla="*/ 119062 h 140493"/>
                  <a:gd name="connsiteX6" fmla="*/ 47626 w 69056"/>
                  <a:gd name="connsiteY6" fmla="*/ 140493 h 140493"/>
                  <a:gd name="connsiteX7" fmla="*/ 7145 w 69056"/>
                  <a:gd name="connsiteY7" fmla="*/ 138112 h 140493"/>
                  <a:gd name="connsiteX0" fmla="*/ 7145 w 69056"/>
                  <a:gd name="connsiteY0" fmla="*/ 138112 h 140493"/>
                  <a:gd name="connsiteX1" fmla="*/ 0 w 69056"/>
                  <a:gd name="connsiteY1" fmla="*/ 107156 h 140493"/>
                  <a:gd name="connsiteX2" fmla="*/ 45245 w 69056"/>
                  <a:gd name="connsiteY2" fmla="*/ 73818 h 140493"/>
                  <a:gd name="connsiteX3" fmla="*/ 54769 w 69056"/>
                  <a:gd name="connsiteY3" fmla="*/ 0 h 140493"/>
                  <a:gd name="connsiteX4" fmla="*/ 69056 w 69056"/>
                  <a:gd name="connsiteY4" fmla="*/ 59530 h 140493"/>
                  <a:gd name="connsiteX5" fmla="*/ 66676 w 69056"/>
                  <a:gd name="connsiteY5" fmla="*/ 119062 h 140493"/>
                  <a:gd name="connsiteX6" fmla="*/ 47626 w 69056"/>
                  <a:gd name="connsiteY6" fmla="*/ 140493 h 140493"/>
                  <a:gd name="connsiteX7" fmla="*/ 7145 w 69056"/>
                  <a:gd name="connsiteY7" fmla="*/ 138112 h 140493"/>
                  <a:gd name="connsiteX0" fmla="*/ 7145 w 66726"/>
                  <a:gd name="connsiteY0" fmla="*/ 138112 h 140493"/>
                  <a:gd name="connsiteX1" fmla="*/ 0 w 66726"/>
                  <a:gd name="connsiteY1" fmla="*/ 107156 h 140493"/>
                  <a:gd name="connsiteX2" fmla="*/ 45245 w 66726"/>
                  <a:gd name="connsiteY2" fmla="*/ 73818 h 140493"/>
                  <a:gd name="connsiteX3" fmla="*/ 54769 w 66726"/>
                  <a:gd name="connsiteY3" fmla="*/ 0 h 140493"/>
                  <a:gd name="connsiteX4" fmla="*/ 59531 w 66726"/>
                  <a:gd name="connsiteY4" fmla="*/ 71436 h 140493"/>
                  <a:gd name="connsiteX5" fmla="*/ 66676 w 66726"/>
                  <a:gd name="connsiteY5" fmla="*/ 119062 h 140493"/>
                  <a:gd name="connsiteX6" fmla="*/ 47626 w 66726"/>
                  <a:gd name="connsiteY6" fmla="*/ 140493 h 140493"/>
                  <a:gd name="connsiteX7" fmla="*/ 7145 w 66726"/>
                  <a:gd name="connsiteY7" fmla="*/ 138112 h 140493"/>
                  <a:gd name="connsiteX0" fmla="*/ 7145 w 66726"/>
                  <a:gd name="connsiteY0" fmla="*/ 119062 h 121443"/>
                  <a:gd name="connsiteX1" fmla="*/ 0 w 66726"/>
                  <a:gd name="connsiteY1" fmla="*/ 88106 h 121443"/>
                  <a:gd name="connsiteX2" fmla="*/ 45245 w 66726"/>
                  <a:gd name="connsiteY2" fmla="*/ 54768 h 121443"/>
                  <a:gd name="connsiteX3" fmla="*/ 50006 w 66726"/>
                  <a:gd name="connsiteY3" fmla="*/ 0 h 121443"/>
                  <a:gd name="connsiteX4" fmla="*/ 59531 w 66726"/>
                  <a:gd name="connsiteY4" fmla="*/ 52386 h 121443"/>
                  <a:gd name="connsiteX5" fmla="*/ 66676 w 66726"/>
                  <a:gd name="connsiteY5" fmla="*/ 100012 h 121443"/>
                  <a:gd name="connsiteX6" fmla="*/ 47626 w 66726"/>
                  <a:gd name="connsiteY6" fmla="*/ 121443 h 121443"/>
                  <a:gd name="connsiteX7" fmla="*/ 7145 w 66726"/>
                  <a:gd name="connsiteY7" fmla="*/ 119062 h 121443"/>
                  <a:gd name="connsiteX0" fmla="*/ 28576 w 66726"/>
                  <a:gd name="connsiteY0" fmla="*/ 116680 h 121443"/>
                  <a:gd name="connsiteX1" fmla="*/ 0 w 66726"/>
                  <a:gd name="connsiteY1" fmla="*/ 88106 h 121443"/>
                  <a:gd name="connsiteX2" fmla="*/ 45245 w 66726"/>
                  <a:gd name="connsiteY2" fmla="*/ 54768 h 121443"/>
                  <a:gd name="connsiteX3" fmla="*/ 50006 w 66726"/>
                  <a:gd name="connsiteY3" fmla="*/ 0 h 121443"/>
                  <a:gd name="connsiteX4" fmla="*/ 59531 w 66726"/>
                  <a:gd name="connsiteY4" fmla="*/ 52386 h 121443"/>
                  <a:gd name="connsiteX5" fmla="*/ 66676 w 66726"/>
                  <a:gd name="connsiteY5" fmla="*/ 100012 h 121443"/>
                  <a:gd name="connsiteX6" fmla="*/ 47626 w 66726"/>
                  <a:gd name="connsiteY6" fmla="*/ 121443 h 121443"/>
                  <a:gd name="connsiteX7" fmla="*/ 28576 w 66726"/>
                  <a:gd name="connsiteY7" fmla="*/ 116680 h 121443"/>
                  <a:gd name="connsiteX0" fmla="*/ 7145 w 45295"/>
                  <a:gd name="connsiteY0" fmla="*/ 116680 h 121443"/>
                  <a:gd name="connsiteX1" fmla="*/ 0 w 45295"/>
                  <a:gd name="connsiteY1" fmla="*/ 85725 h 121443"/>
                  <a:gd name="connsiteX2" fmla="*/ 23814 w 45295"/>
                  <a:gd name="connsiteY2" fmla="*/ 54768 h 121443"/>
                  <a:gd name="connsiteX3" fmla="*/ 28575 w 45295"/>
                  <a:gd name="connsiteY3" fmla="*/ 0 h 121443"/>
                  <a:gd name="connsiteX4" fmla="*/ 38100 w 45295"/>
                  <a:gd name="connsiteY4" fmla="*/ 52386 h 121443"/>
                  <a:gd name="connsiteX5" fmla="*/ 45245 w 45295"/>
                  <a:gd name="connsiteY5" fmla="*/ 100012 h 121443"/>
                  <a:gd name="connsiteX6" fmla="*/ 26195 w 45295"/>
                  <a:gd name="connsiteY6" fmla="*/ 121443 h 121443"/>
                  <a:gd name="connsiteX7" fmla="*/ 7145 w 45295"/>
                  <a:gd name="connsiteY7" fmla="*/ 116680 h 121443"/>
                  <a:gd name="connsiteX0" fmla="*/ 7145 w 57150"/>
                  <a:gd name="connsiteY0" fmla="*/ 116680 h 121443"/>
                  <a:gd name="connsiteX1" fmla="*/ 0 w 57150"/>
                  <a:gd name="connsiteY1" fmla="*/ 85725 h 121443"/>
                  <a:gd name="connsiteX2" fmla="*/ 23814 w 57150"/>
                  <a:gd name="connsiteY2" fmla="*/ 54768 h 121443"/>
                  <a:gd name="connsiteX3" fmla="*/ 28575 w 57150"/>
                  <a:gd name="connsiteY3" fmla="*/ 0 h 121443"/>
                  <a:gd name="connsiteX4" fmla="*/ 57150 w 57150"/>
                  <a:gd name="connsiteY4" fmla="*/ 54767 h 121443"/>
                  <a:gd name="connsiteX5" fmla="*/ 45245 w 57150"/>
                  <a:gd name="connsiteY5" fmla="*/ 100012 h 121443"/>
                  <a:gd name="connsiteX6" fmla="*/ 26195 w 57150"/>
                  <a:gd name="connsiteY6" fmla="*/ 121443 h 121443"/>
                  <a:gd name="connsiteX7" fmla="*/ 7145 w 57150"/>
                  <a:gd name="connsiteY7" fmla="*/ 116680 h 121443"/>
                  <a:gd name="connsiteX0" fmla="*/ 7145 w 57150"/>
                  <a:gd name="connsiteY0" fmla="*/ 116680 h 121443"/>
                  <a:gd name="connsiteX1" fmla="*/ 0 w 57150"/>
                  <a:gd name="connsiteY1" fmla="*/ 85725 h 121443"/>
                  <a:gd name="connsiteX2" fmla="*/ 40483 w 57150"/>
                  <a:gd name="connsiteY2" fmla="*/ 61912 h 121443"/>
                  <a:gd name="connsiteX3" fmla="*/ 28575 w 57150"/>
                  <a:gd name="connsiteY3" fmla="*/ 0 h 121443"/>
                  <a:gd name="connsiteX4" fmla="*/ 57150 w 57150"/>
                  <a:gd name="connsiteY4" fmla="*/ 54767 h 121443"/>
                  <a:gd name="connsiteX5" fmla="*/ 45245 w 57150"/>
                  <a:gd name="connsiteY5" fmla="*/ 100012 h 121443"/>
                  <a:gd name="connsiteX6" fmla="*/ 26195 w 57150"/>
                  <a:gd name="connsiteY6" fmla="*/ 121443 h 121443"/>
                  <a:gd name="connsiteX7" fmla="*/ 7145 w 57150"/>
                  <a:gd name="connsiteY7" fmla="*/ 116680 h 121443"/>
                  <a:gd name="connsiteX0" fmla="*/ 7145 w 57150"/>
                  <a:gd name="connsiteY0" fmla="*/ 116680 h 121443"/>
                  <a:gd name="connsiteX1" fmla="*/ 0 w 57150"/>
                  <a:gd name="connsiteY1" fmla="*/ 85725 h 121443"/>
                  <a:gd name="connsiteX2" fmla="*/ 33339 w 57150"/>
                  <a:gd name="connsiteY2" fmla="*/ 64293 h 121443"/>
                  <a:gd name="connsiteX3" fmla="*/ 28575 w 57150"/>
                  <a:gd name="connsiteY3" fmla="*/ 0 h 121443"/>
                  <a:gd name="connsiteX4" fmla="*/ 57150 w 57150"/>
                  <a:gd name="connsiteY4" fmla="*/ 54767 h 121443"/>
                  <a:gd name="connsiteX5" fmla="*/ 45245 w 57150"/>
                  <a:gd name="connsiteY5" fmla="*/ 100012 h 121443"/>
                  <a:gd name="connsiteX6" fmla="*/ 26195 w 57150"/>
                  <a:gd name="connsiteY6" fmla="*/ 121443 h 121443"/>
                  <a:gd name="connsiteX7" fmla="*/ 7145 w 57150"/>
                  <a:gd name="connsiteY7" fmla="*/ 116680 h 121443"/>
                  <a:gd name="connsiteX0" fmla="*/ 2 w 50007"/>
                  <a:gd name="connsiteY0" fmla="*/ 116680 h 121443"/>
                  <a:gd name="connsiteX1" fmla="*/ 0 w 50007"/>
                  <a:gd name="connsiteY1" fmla="*/ 85725 h 121443"/>
                  <a:gd name="connsiteX2" fmla="*/ 26196 w 50007"/>
                  <a:gd name="connsiteY2" fmla="*/ 64293 h 121443"/>
                  <a:gd name="connsiteX3" fmla="*/ 21432 w 50007"/>
                  <a:gd name="connsiteY3" fmla="*/ 0 h 121443"/>
                  <a:gd name="connsiteX4" fmla="*/ 50007 w 50007"/>
                  <a:gd name="connsiteY4" fmla="*/ 54767 h 121443"/>
                  <a:gd name="connsiteX5" fmla="*/ 38102 w 50007"/>
                  <a:gd name="connsiteY5" fmla="*/ 100012 h 121443"/>
                  <a:gd name="connsiteX6" fmla="*/ 19052 w 50007"/>
                  <a:gd name="connsiteY6" fmla="*/ 121443 h 121443"/>
                  <a:gd name="connsiteX7" fmla="*/ 2 w 50007"/>
                  <a:gd name="connsiteY7" fmla="*/ 116680 h 121443"/>
                  <a:gd name="connsiteX0" fmla="*/ 7146 w 50007"/>
                  <a:gd name="connsiteY0" fmla="*/ 111917 h 121443"/>
                  <a:gd name="connsiteX1" fmla="*/ 0 w 50007"/>
                  <a:gd name="connsiteY1" fmla="*/ 85725 h 121443"/>
                  <a:gd name="connsiteX2" fmla="*/ 26196 w 50007"/>
                  <a:gd name="connsiteY2" fmla="*/ 64293 h 121443"/>
                  <a:gd name="connsiteX3" fmla="*/ 21432 w 50007"/>
                  <a:gd name="connsiteY3" fmla="*/ 0 h 121443"/>
                  <a:gd name="connsiteX4" fmla="*/ 50007 w 50007"/>
                  <a:gd name="connsiteY4" fmla="*/ 54767 h 121443"/>
                  <a:gd name="connsiteX5" fmla="*/ 38102 w 50007"/>
                  <a:gd name="connsiteY5" fmla="*/ 100012 h 121443"/>
                  <a:gd name="connsiteX6" fmla="*/ 19052 w 50007"/>
                  <a:gd name="connsiteY6" fmla="*/ 121443 h 121443"/>
                  <a:gd name="connsiteX7" fmla="*/ 7146 w 50007"/>
                  <a:gd name="connsiteY7" fmla="*/ 111917 h 121443"/>
                  <a:gd name="connsiteX0" fmla="*/ 7146 w 52131"/>
                  <a:gd name="connsiteY0" fmla="*/ 111917 h 121443"/>
                  <a:gd name="connsiteX1" fmla="*/ 0 w 52131"/>
                  <a:gd name="connsiteY1" fmla="*/ 85725 h 121443"/>
                  <a:gd name="connsiteX2" fmla="*/ 26196 w 52131"/>
                  <a:gd name="connsiteY2" fmla="*/ 64293 h 121443"/>
                  <a:gd name="connsiteX3" fmla="*/ 21432 w 52131"/>
                  <a:gd name="connsiteY3" fmla="*/ 0 h 121443"/>
                  <a:gd name="connsiteX4" fmla="*/ 50007 w 52131"/>
                  <a:gd name="connsiteY4" fmla="*/ 54767 h 121443"/>
                  <a:gd name="connsiteX5" fmla="*/ 50007 w 52131"/>
                  <a:gd name="connsiteY5" fmla="*/ 84185 h 121443"/>
                  <a:gd name="connsiteX6" fmla="*/ 38102 w 52131"/>
                  <a:gd name="connsiteY6" fmla="*/ 100012 h 121443"/>
                  <a:gd name="connsiteX7" fmla="*/ 19052 w 52131"/>
                  <a:gd name="connsiteY7" fmla="*/ 121443 h 121443"/>
                  <a:gd name="connsiteX8" fmla="*/ 7146 w 52131"/>
                  <a:gd name="connsiteY8" fmla="*/ 111917 h 121443"/>
                  <a:gd name="connsiteX0" fmla="*/ 7146 w 52131"/>
                  <a:gd name="connsiteY0" fmla="*/ 111917 h 121443"/>
                  <a:gd name="connsiteX1" fmla="*/ 0 w 52131"/>
                  <a:gd name="connsiteY1" fmla="*/ 85725 h 121443"/>
                  <a:gd name="connsiteX2" fmla="*/ 35721 w 52131"/>
                  <a:gd name="connsiteY2" fmla="*/ 54768 h 121443"/>
                  <a:gd name="connsiteX3" fmla="*/ 21432 w 52131"/>
                  <a:gd name="connsiteY3" fmla="*/ 0 h 121443"/>
                  <a:gd name="connsiteX4" fmla="*/ 50007 w 52131"/>
                  <a:gd name="connsiteY4" fmla="*/ 54767 h 121443"/>
                  <a:gd name="connsiteX5" fmla="*/ 50007 w 52131"/>
                  <a:gd name="connsiteY5" fmla="*/ 84185 h 121443"/>
                  <a:gd name="connsiteX6" fmla="*/ 38102 w 52131"/>
                  <a:gd name="connsiteY6" fmla="*/ 100012 h 121443"/>
                  <a:gd name="connsiteX7" fmla="*/ 19052 w 52131"/>
                  <a:gd name="connsiteY7" fmla="*/ 121443 h 121443"/>
                  <a:gd name="connsiteX8" fmla="*/ 7146 w 52131"/>
                  <a:gd name="connsiteY8" fmla="*/ 111917 h 121443"/>
                  <a:gd name="connsiteX0" fmla="*/ 7146 w 52131"/>
                  <a:gd name="connsiteY0" fmla="*/ 104773 h 114299"/>
                  <a:gd name="connsiteX1" fmla="*/ 0 w 52131"/>
                  <a:gd name="connsiteY1" fmla="*/ 78581 h 114299"/>
                  <a:gd name="connsiteX2" fmla="*/ 35721 w 52131"/>
                  <a:gd name="connsiteY2" fmla="*/ 47624 h 114299"/>
                  <a:gd name="connsiteX3" fmla="*/ 19051 w 52131"/>
                  <a:gd name="connsiteY3" fmla="*/ 0 h 114299"/>
                  <a:gd name="connsiteX4" fmla="*/ 50007 w 52131"/>
                  <a:gd name="connsiteY4" fmla="*/ 47623 h 114299"/>
                  <a:gd name="connsiteX5" fmla="*/ 50007 w 52131"/>
                  <a:gd name="connsiteY5" fmla="*/ 77041 h 114299"/>
                  <a:gd name="connsiteX6" fmla="*/ 38102 w 52131"/>
                  <a:gd name="connsiteY6" fmla="*/ 92868 h 114299"/>
                  <a:gd name="connsiteX7" fmla="*/ 19052 w 52131"/>
                  <a:gd name="connsiteY7" fmla="*/ 114299 h 114299"/>
                  <a:gd name="connsiteX8" fmla="*/ 7146 w 52131"/>
                  <a:gd name="connsiteY8" fmla="*/ 104773 h 114299"/>
                  <a:gd name="connsiteX0" fmla="*/ 2384 w 47369"/>
                  <a:gd name="connsiteY0" fmla="*/ 104773 h 114299"/>
                  <a:gd name="connsiteX1" fmla="*/ 0 w 47369"/>
                  <a:gd name="connsiteY1" fmla="*/ 66674 h 114299"/>
                  <a:gd name="connsiteX2" fmla="*/ 30959 w 47369"/>
                  <a:gd name="connsiteY2" fmla="*/ 47624 h 114299"/>
                  <a:gd name="connsiteX3" fmla="*/ 14289 w 47369"/>
                  <a:gd name="connsiteY3" fmla="*/ 0 h 114299"/>
                  <a:gd name="connsiteX4" fmla="*/ 45245 w 47369"/>
                  <a:gd name="connsiteY4" fmla="*/ 47623 h 114299"/>
                  <a:gd name="connsiteX5" fmla="*/ 45245 w 47369"/>
                  <a:gd name="connsiteY5" fmla="*/ 77041 h 114299"/>
                  <a:gd name="connsiteX6" fmla="*/ 33340 w 47369"/>
                  <a:gd name="connsiteY6" fmla="*/ 92868 h 114299"/>
                  <a:gd name="connsiteX7" fmla="*/ 14290 w 47369"/>
                  <a:gd name="connsiteY7" fmla="*/ 114299 h 114299"/>
                  <a:gd name="connsiteX8" fmla="*/ 2384 w 47369"/>
                  <a:gd name="connsiteY8" fmla="*/ 104773 h 114299"/>
                  <a:gd name="connsiteX0" fmla="*/ 2 w 47369"/>
                  <a:gd name="connsiteY0" fmla="*/ 95248 h 114299"/>
                  <a:gd name="connsiteX1" fmla="*/ 0 w 47369"/>
                  <a:gd name="connsiteY1" fmla="*/ 66674 h 114299"/>
                  <a:gd name="connsiteX2" fmla="*/ 30959 w 47369"/>
                  <a:gd name="connsiteY2" fmla="*/ 47624 h 114299"/>
                  <a:gd name="connsiteX3" fmla="*/ 14289 w 47369"/>
                  <a:gd name="connsiteY3" fmla="*/ 0 h 114299"/>
                  <a:gd name="connsiteX4" fmla="*/ 45245 w 47369"/>
                  <a:gd name="connsiteY4" fmla="*/ 47623 h 114299"/>
                  <a:gd name="connsiteX5" fmla="*/ 45245 w 47369"/>
                  <a:gd name="connsiteY5" fmla="*/ 77041 h 114299"/>
                  <a:gd name="connsiteX6" fmla="*/ 33340 w 47369"/>
                  <a:gd name="connsiteY6" fmla="*/ 92868 h 114299"/>
                  <a:gd name="connsiteX7" fmla="*/ 14290 w 47369"/>
                  <a:gd name="connsiteY7" fmla="*/ 114299 h 114299"/>
                  <a:gd name="connsiteX8" fmla="*/ 2 w 47369"/>
                  <a:gd name="connsiteY8" fmla="*/ 95248 h 114299"/>
                  <a:gd name="connsiteX0" fmla="*/ 2 w 47369"/>
                  <a:gd name="connsiteY0" fmla="*/ 95248 h 107156"/>
                  <a:gd name="connsiteX1" fmla="*/ 0 w 47369"/>
                  <a:gd name="connsiteY1" fmla="*/ 66674 h 107156"/>
                  <a:gd name="connsiteX2" fmla="*/ 30959 w 47369"/>
                  <a:gd name="connsiteY2" fmla="*/ 47624 h 107156"/>
                  <a:gd name="connsiteX3" fmla="*/ 14289 w 47369"/>
                  <a:gd name="connsiteY3" fmla="*/ 0 h 107156"/>
                  <a:gd name="connsiteX4" fmla="*/ 45245 w 47369"/>
                  <a:gd name="connsiteY4" fmla="*/ 47623 h 107156"/>
                  <a:gd name="connsiteX5" fmla="*/ 45245 w 47369"/>
                  <a:gd name="connsiteY5" fmla="*/ 77041 h 107156"/>
                  <a:gd name="connsiteX6" fmla="*/ 33340 w 47369"/>
                  <a:gd name="connsiteY6" fmla="*/ 92868 h 107156"/>
                  <a:gd name="connsiteX7" fmla="*/ 19053 w 47369"/>
                  <a:gd name="connsiteY7" fmla="*/ 107156 h 107156"/>
                  <a:gd name="connsiteX8" fmla="*/ 2 w 47369"/>
                  <a:gd name="connsiteY8" fmla="*/ 95248 h 107156"/>
                  <a:gd name="connsiteX0" fmla="*/ 2 w 47369"/>
                  <a:gd name="connsiteY0" fmla="*/ 95248 h 97631"/>
                  <a:gd name="connsiteX1" fmla="*/ 0 w 47369"/>
                  <a:gd name="connsiteY1" fmla="*/ 66674 h 97631"/>
                  <a:gd name="connsiteX2" fmla="*/ 30959 w 47369"/>
                  <a:gd name="connsiteY2" fmla="*/ 47624 h 97631"/>
                  <a:gd name="connsiteX3" fmla="*/ 14289 w 47369"/>
                  <a:gd name="connsiteY3" fmla="*/ 0 h 97631"/>
                  <a:gd name="connsiteX4" fmla="*/ 45245 w 47369"/>
                  <a:gd name="connsiteY4" fmla="*/ 47623 h 97631"/>
                  <a:gd name="connsiteX5" fmla="*/ 45245 w 47369"/>
                  <a:gd name="connsiteY5" fmla="*/ 77041 h 97631"/>
                  <a:gd name="connsiteX6" fmla="*/ 33340 w 47369"/>
                  <a:gd name="connsiteY6" fmla="*/ 92868 h 97631"/>
                  <a:gd name="connsiteX7" fmla="*/ 16672 w 47369"/>
                  <a:gd name="connsiteY7" fmla="*/ 97631 h 97631"/>
                  <a:gd name="connsiteX8" fmla="*/ 2 w 47369"/>
                  <a:gd name="connsiteY8" fmla="*/ 95248 h 97631"/>
                  <a:gd name="connsiteX0" fmla="*/ 2384 w 47369"/>
                  <a:gd name="connsiteY0" fmla="*/ 88104 h 97631"/>
                  <a:gd name="connsiteX1" fmla="*/ 0 w 47369"/>
                  <a:gd name="connsiteY1" fmla="*/ 66674 h 97631"/>
                  <a:gd name="connsiteX2" fmla="*/ 30959 w 47369"/>
                  <a:gd name="connsiteY2" fmla="*/ 47624 h 97631"/>
                  <a:gd name="connsiteX3" fmla="*/ 14289 w 47369"/>
                  <a:gd name="connsiteY3" fmla="*/ 0 h 97631"/>
                  <a:gd name="connsiteX4" fmla="*/ 45245 w 47369"/>
                  <a:gd name="connsiteY4" fmla="*/ 47623 h 97631"/>
                  <a:gd name="connsiteX5" fmla="*/ 45245 w 47369"/>
                  <a:gd name="connsiteY5" fmla="*/ 77041 h 97631"/>
                  <a:gd name="connsiteX6" fmla="*/ 33340 w 47369"/>
                  <a:gd name="connsiteY6" fmla="*/ 92868 h 97631"/>
                  <a:gd name="connsiteX7" fmla="*/ 16672 w 47369"/>
                  <a:gd name="connsiteY7" fmla="*/ 97631 h 97631"/>
                  <a:gd name="connsiteX8" fmla="*/ 2384 w 47369"/>
                  <a:gd name="connsiteY8" fmla="*/ 88104 h 97631"/>
                  <a:gd name="connsiteX0" fmla="*/ 1 w 44986"/>
                  <a:gd name="connsiteY0" fmla="*/ 88104 h 97631"/>
                  <a:gd name="connsiteX1" fmla="*/ 4761 w 44986"/>
                  <a:gd name="connsiteY1" fmla="*/ 69055 h 97631"/>
                  <a:gd name="connsiteX2" fmla="*/ 28576 w 44986"/>
                  <a:gd name="connsiteY2" fmla="*/ 47624 h 97631"/>
                  <a:gd name="connsiteX3" fmla="*/ 11906 w 44986"/>
                  <a:gd name="connsiteY3" fmla="*/ 0 h 97631"/>
                  <a:gd name="connsiteX4" fmla="*/ 42862 w 44986"/>
                  <a:gd name="connsiteY4" fmla="*/ 47623 h 97631"/>
                  <a:gd name="connsiteX5" fmla="*/ 42862 w 44986"/>
                  <a:gd name="connsiteY5" fmla="*/ 77041 h 97631"/>
                  <a:gd name="connsiteX6" fmla="*/ 30957 w 44986"/>
                  <a:gd name="connsiteY6" fmla="*/ 92868 h 97631"/>
                  <a:gd name="connsiteX7" fmla="*/ 14289 w 44986"/>
                  <a:gd name="connsiteY7" fmla="*/ 97631 h 97631"/>
                  <a:gd name="connsiteX8" fmla="*/ 1 w 44986"/>
                  <a:gd name="connsiteY8" fmla="*/ 88104 h 97631"/>
                  <a:gd name="connsiteX0" fmla="*/ 1 w 44986"/>
                  <a:gd name="connsiteY0" fmla="*/ 80960 h 90487"/>
                  <a:gd name="connsiteX1" fmla="*/ 4761 w 44986"/>
                  <a:gd name="connsiteY1" fmla="*/ 61911 h 90487"/>
                  <a:gd name="connsiteX2" fmla="*/ 28576 w 44986"/>
                  <a:gd name="connsiteY2" fmla="*/ 40480 h 90487"/>
                  <a:gd name="connsiteX3" fmla="*/ 4762 w 44986"/>
                  <a:gd name="connsiteY3" fmla="*/ 0 h 90487"/>
                  <a:gd name="connsiteX4" fmla="*/ 42862 w 44986"/>
                  <a:gd name="connsiteY4" fmla="*/ 40479 h 90487"/>
                  <a:gd name="connsiteX5" fmla="*/ 42862 w 44986"/>
                  <a:gd name="connsiteY5" fmla="*/ 69897 h 90487"/>
                  <a:gd name="connsiteX6" fmla="*/ 30957 w 44986"/>
                  <a:gd name="connsiteY6" fmla="*/ 85724 h 90487"/>
                  <a:gd name="connsiteX7" fmla="*/ 14289 w 44986"/>
                  <a:gd name="connsiteY7" fmla="*/ 90487 h 90487"/>
                  <a:gd name="connsiteX8" fmla="*/ 1 w 44986"/>
                  <a:gd name="connsiteY8" fmla="*/ 80960 h 90487"/>
                  <a:gd name="connsiteX0" fmla="*/ 1 w 44986"/>
                  <a:gd name="connsiteY0" fmla="*/ 69054 h 78581"/>
                  <a:gd name="connsiteX1" fmla="*/ 4761 w 44986"/>
                  <a:gd name="connsiteY1" fmla="*/ 50005 h 78581"/>
                  <a:gd name="connsiteX2" fmla="*/ 28576 w 44986"/>
                  <a:gd name="connsiteY2" fmla="*/ 28574 h 78581"/>
                  <a:gd name="connsiteX3" fmla="*/ 16669 w 44986"/>
                  <a:gd name="connsiteY3" fmla="*/ 0 h 78581"/>
                  <a:gd name="connsiteX4" fmla="*/ 42862 w 44986"/>
                  <a:gd name="connsiteY4" fmla="*/ 28573 h 78581"/>
                  <a:gd name="connsiteX5" fmla="*/ 42862 w 44986"/>
                  <a:gd name="connsiteY5" fmla="*/ 57991 h 78581"/>
                  <a:gd name="connsiteX6" fmla="*/ 30957 w 44986"/>
                  <a:gd name="connsiteY6" fmla="*/ 73818 h 78581"/>
                  <a:gd name="connsiteX7" fmla="*/ 14289 w 44986"/>
                  <a:gd name="connsiteY7" fmla="*/ 78581 h 78581"/>
                  <a:gd name="connsiteX8" fmla="*/ 1 w 44986"/>
                  <a:gd name="connsiteY8" fmla="*/ 69054 h 78581"/>
                  <a:gd name="connsiteX0" fmla="*/ 2383 w 40225"/>
                  <a:gd name="connsiteY0" fmla="*/ 66673 h 78581"/>
                  <a:gd name="connsiteX1" fmla="*/ 0 w 40225"/>
                  <a:gd name="connsiteY1" fmla="*/ 50005 h 78581"/>
                  <a:gd name="connsiteX2" fmla="*/ 23815 w 40225"/>
                  <a:gd name="connsiteY2" fmla="*/ 28574 h 78581"/>
                  <a:gd name="connsiteX3" fmla="*/ 11908 w 40225"/>
                  <a:gd name="connsiteY3" fmla="*/ 0 h 78581"/>
                  <a:gd name="connsiteX4" fmla="*/ 38101 w 40225"/>
                  <a:gd name="connsiteY4" fmla="*/ 28573 h 78581"/>
                  <a:gd name="connsiteX5" fmla="*/ 38101 w 40225"/>
                  <a:gd name="connsiteY5" fmla="*/ 57991 h 78581"/>
                  <a:gd name="connsiteX6" fmla="*/ 26196 w 40225"/>
                  <a:gd name="connsiteY6" fmla="*/ 73818 h 78581"/>
                  <a:gd name="connsiteX7" fmla="*/ 9528 w 40225"/>
                  <a:gd name="connsiteY7" fmla="*/ 78581 h 78581"/>
                  <a:gd name="connsiteX8" fmla="*/ 2383 w 40225"/>
                  <a:gd name="connsiteY8" fmla="*/ 66673 h 78581"/>
                  <a:gd name="connsiteX0" fmla="*/ 1 w 37843"/>
                  <a:gd name="connsiteY0" fmla="*/ 66673 h 78581"/>
                  <a:gd name="connsiteX1" fmla="*/ 4762 w 37843"/>
                  <a:gd name="connsiteY1" fmla="*/ 45242 h 78581"/>
                  <a:gd name="connsiteX2" fmla="*/ 21433 w 37843"/>
                  <a:gd name="connsiteY2" fmla="*/ 28574 h 78581"/>
                  <a:gd name="connsiteX3" fmla="*/ 9526 w 37843"/>
                  <a:gd name="connsiteY3" fmla="*/ 0 h 78581"/>
                  <a:gd name="connsiteX4" fmla="*/ 35719 w 37843"/>
                  <a:gd name="connsiteY4" fmla="*/ 28573 h 78581"/>
                  <a:gd name="connsiteX5" fmla="*/ 35719 w 37843"/>
                  <a:gd name="connsiteY5" fmla="*/ 57991 h 78581"/>
                  <a:gd name="connsiteX6" fmla="*/ 23814 w 37843"/>
                  <a:gd name="connsiteY6" fmla="*/ 73818 h 78581"/>
                  <a:gd name="connsiteX7" fmla="*/ 7146 w 37843"/>
                  <a:gd name="connsiteY7" fmla="*/ 78581 h 78581"/>
                  <a:gd name="connsiteX8" fmla="*/ 1 w 37843"/>
                  <a:gd name="connsiteY8" fmla="*/ 66673 h 7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843" h="78581">
                    <a:moveTo>
                      <a:pt x="1" y="66673"/>
                    </a:moveTo>
                    <a:cubicBezTo>
                      <a:pt x="0" y="56355"/>
                      <a:pt x="4763" y="55560"/>
                      <a:pt x="4762" y="45242"/>
                    </a:cubicBezTo>
                    <a:cubicBezTo>
                      <a:pt x="19844" y="34129"/>
                      <a:pt x="-793" y="39687"/>
                      <a:pt x="21433" y="28574"/>
                    </a:cubicBezTo>
                    <a:cubicBezTo>
                      <a:pt x="21433" y="8730"/>
                      <a:pt x="9526" y="19844"/>
                      <a:pt x="9526" y="0"/>
                    </a:cubicBezTo>
                    <a:lnTo>
                      <a:pt x="35719" y="28573"/>
                    </a:lnTo>
                    <a:cubicBezTo>
                      <a:pt x="39291" y="42604"/>
                      <a:pt x="37703" y="50450"/>
                      <a:pt x="35719" y="57991"/>
                    </a:cubicBezTo>
                    <a:cubicBezTo>
                      <a:pt x="33735" y="65532"/>
                      <a:pt x="27783" y="67608"/>
                      <a:pt x="23814" y="73818"/>
                    </a:cubicBezTo>
                    <a:cubicBezTo>
                      <a:pt x="21433" y="78580"/>
                      <a:pt x="9527" y="73819"/>
                      <a:pt x="7146" y="78581"/>
                    </a:cubicBezTo>
                    <a:lnTo>
                      <a:pt x="1" y="66673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white"/>
                  </a:solidFill>
                </a:endParaRPr>
              </a:p>
            </p:txBody>
          </p:sp>
          <p:sp>
            <p:nvSpPr>
              <p:cNvPr id="216" name="Freeform 215"/>
              <p:cNvSpPr/>
              <p:nvPr/>
            </p:nvSpPr>
            <p:spPr>
              <a:xfrm>
                <a:off x="4206210" y="4513870"/>
                <a:ext cx="37843" cy="78581"/>
              </a:xfrm>
              <a:custGeom>
                <a:avLst/>
                <a:gdLst>
                  <a:gd name="connsiteX0" fmla="*/ 0 w 95250"/>
                  <a:gd name="connsiteY0" fmla="*/ 142875 h 152400"/>
                  <a:gd name="connsiteX1" fmla="*/ 14287 w 95250"/>
                  <a:gd name="connsiteY1" fmla="*/ 88107 h 152400"/>
                  <a:gd name="connsiteX2" fmla="*/ 61912 w 95250"/>
                  <a:gd name="connsiteY2" fmla="*/ 54769 h 152400"/>
                  <a:gd name="connsiteX3" fmla="*/ 80962 w 95250"/>
                  <a:gd name="connsiteY3" fmla="*/ 30957 h 152400"/>
                  <a:gd name="connsiteX4" fmla="*/ 66675 w 95250"/>
                  <a:gd name="connsiteY4" fmla="*/ 0 h 152400"/>
                  <a:gd name="connsiteX5" fmla="*/ 95250 w 95250"/>
                  <a:gd name="connsiteY5" fmla="*/ 35719 h 152400"/>
                  <a:gd name="connsiteX6" fmla="*/ 80962 w 95250"/>
                  <a:gd name="connsiteY6" fmla="*/ 64294 h 152400"/>
                  <a:gd name="connsiteX7" fmla="*/ 54768 w 95250"/>
                  <a:gd name="connsiteY7" fmla="*/ 85725 h 152400"/>
                  <a:gd name="connsiteX8" fmla="*/ 66675 w 95250"/>
                  <a:gd name="connsiteY8" fmla="*/ 119063 h 152400"/>
                  <a:gd name="connsiteX9" fmla="*/ 52387 w 95250"/>
                  <a:gd name="connsiteY9" fmla="*/ 152400 h 152400"/>
                  <a:gd name="connsiteX10" fmla="*/ 0 w 95250"/>
                  <a:gd name="connsiteY10" fmla="*/ 142875 h 152400"/>
                  <a:gd name="connsiteX0" fmla="*/ 0 w 95250"/>
                  <a:gd name="connsiteY0" fmla="*/ 142875 h 169069"/>
                  <a:gd name="connsiteX1" fmla="*/ 14287 w 95250"/>
                  <a:gd name="connsiteY1" fmla="*/ 88107 h 169069"/>
                  <a:gd name="connsiteX2" fmla="*/ 61912 w 95250"/>
                  <a:gd name="connsiteY2" fmla="*/ 54769 h 169069"/>
                  <a:gd name="connsiteX3" fmla="*/ 80962 w 95250"/>
                  <a:gd name="connsiteY3" fmla="*/ 30957 h 169069"/>
                  <a:gd name="connsiteX4" fmla="*/ 66675 w 95250"/>
                  <a:gd name="connsiteY4" fmla="*/ 0 h 169069"/>
                  <a:gd name="connsiteX5" fmla="*/ 95250 w 95250"/>
                  <a:gd name="connsiteY5" fmla="*/ 35719 h 169069"/>
                  <a:gd name="connsiteX6" fmla="*/ 80962 w 95250"/>
                  <a:gd name="connsiteY6" fmla="*/ 64294 h 169069"/>
                  <a:gd name="connsiteX7" fmla="*/ 54768 w 95250"/>
                  <a:gd name="connsiteY7" fmla="*/ 85725 h 169069"/>
                  <a:gd name="connsiteX8" fmla="*/ 66675 w 95250"/>
                  <a:gd name="connsiteY8" fmla="*/ 119063 h 169069"/>
                  <a:gd name="connsiteX9" fmla="*/ 40481 w 95250"/>
                  <a:gd name="connsiteY9" fmla="*/ 169069 h 169069"/>
                  <a:gd name="connsiteX10" fmla="*/ 52387 w 95250"/>
                  <a:gd name="connsiteY10" fmla="*/ 152400 h 169069"/>
                  <a:gd name="connsiteX11" fmla="*/ 0 w 95250"/>
                  <a:gd name="connsiteY11" fmla="*/ 142875 h 169069"/>
                  <a:gd name="connsiteX0" fmla="*/ 0 w 95250"/>
                  <a:gd name="connsiteY0" fmla="*/ 166688 h 169069"/>
                  <a:gd name="connsiteX1" fmla="*/ 14287 w 95250"/>
                  <a:gd name="connsiteY1" fmla="*/ 88107 h 169069"/>
                  <a:gd name="connsiteX2" fmla="*/ 61912 w 95250"/>
                  <a:gd name="connsiteY2" fmla="*/ 54769 h 169069"/>
                  <a:gd name="connsiteX3" fmla="*/ 80962 w 95250"/>
                  <a:gd name="connsiteY3" fmla="*/ 30957 h 169069"/>
                  <a:gd name="connsiteX4" fmla="*/ 66675 w 95250"/>
                  <a:gd name="connsiteY4" fmla="*/ 0 h 169069"/>
                  <a:gd name="connsiteX5" fmla="*/ 95250 w 95250"/>
                  <a:gd name="connsiteY5" fmla="*/ 35719 h 169069"/>
                  <a:gd name="connsiteX6" fmla="*/ 80962 w 95250"/>
                  <a:gd name="connsiteY6" fmla="*/ 64294 h 169069"/>
                  <a:gd name="connsiteX7" fmla="*/ 54768 w 95250"/>
                  <a:gd name="connsiteY7" fmla="*/ 85725 h 169069"/>
                  <a:gd name="connsiteX8" fmla="*/ 66675 w 95250"/>
                  <a:gd name="connsiteY8" fmla="*/ 119063 h 169069"/>
                  <a:gd name="connsiteX9" fmla="*/ 40481 w 95250"/>
                  <a:gd name="connsiteY9" fmla="*/ 169069 h 169069"/>
                  <a:gd name="connsiteX10" fmla="*/ 52387 w 95250"/>
                  <a:gd name="connsiteY10" fmla="*/ 152400 h 169069"/>
                  <a:gd name="connsiteX11" fmla="*/ 0 w 95250"/>
                  <a:gd name="connsiteY11" fmla="*/ 166688 h 169069"/>
                  <a:gd name="connsiteX0" fmla="*/ 0 w 95250"/>
                  <a:gd name="connsiteY0" fmla="*/ 166688 h 169069"/>
                  <a:gd name="connsiteX1" fmla="*/ 14287 w 95250"/>
                  <a:gd name="connsiteY1" fmla="*/ 88107 h 169069"/>
                  <a:gd name="connsiteX2" fmla="*/ 61912 w 95250"/>
                  <a:gd name="connsiteY2" fmla="*/ 54769 h 169069"/>
                  <a:gd name="connsiteX3" fmla="*/ 80962 w 95250"/>
                  <a:gd name="connsiteY3" fmla="*/ 30957 h 169069"/>
                  <a:gd name="connsiteX4" fmla="*/ 66675 w 95250"/>
                  <a:gd name="connsiteY4" fmla="*/ 0 h 169069"/>
                  <a:gd name="connsiteX5" fmla="*/ 95250 w 95250"/>
                  <a:gd name="connsiteY5" fmla="*/ 35719 h 169069"/>
                  <a:gd name="connsiteX6" fmla="*/ 80962 w 95250"/>
                  <a:gd name="connsiteY6" fmla="*/ 64294 h 169069"/>
                  <a:gd name="connsiteX7" fmla="*/ 54768 w 95250"/>
                  <a:gd name="connsiteY7" fmla="*/ 85725 h 169069"/>
                  <a:gd name="connsiteX8" fmla="*/ 66675 w 95250"/>
                  <a:gd name="connsiteY8" fmla="*/ 119063 h 169069"/>
                  <a:gd name="connsiteX9" fmla="*/ 40481 w 95250"/>
                  <a:gd name="connsiteY9" fmla="*/ 169069 h 169069"/>
                  <a:gd name="connsiteX10" fmla="*/ 0 w 95250"/>
                  <a:gd name="connsiteY10" fmla="*/ 166688 h 169069"/>
                  <a:gd name="connsiteX0" fmla="*/ 7145 w 102395"/>
                  <a:gd name="connsiteY0" fmla="*/ 166688 h 169069"/>
                  <a:gd name="connsiteX1" fmla="*/ 0 w 102395"/>
                  <a:gd name="connsiteY1" fmla="*/ 135732 h 169069"/>
                  <a:gd name="connsiteX2" fmla="*/ 69057 w 102395"/>
                  <a:gd name="connsiteY2" fmla="*/ 54769 h 169069"/>
                  <a:gd name="connsiteX3" fmla="*/ 88107 w 102395"/>
                  <a:gd name="connsiteY3" fmla="*/ 30957 h 169069"/>
                  <a:gd name="connsiteX4" fmla="*/ 73820 w 102395"/>
                  <a:gd name="connsiteY4" fmla="*/ 0 h 169069"/>
                  <a:gd name="connsiteX5" fmla="*/ 102395 w 102395"/>
                  <a:gd name="connsiteY5" fmla="*/ 35719 h 169069"/>
                  <a:gd name="connsiteX6" fmla="*/ 88107 w 102395"/>
                  <a:gd name="connsiteY6" fmla="*/ 64294 h 169069"/>
                  <a:gd name="connsiteX7" fmla="*/ 61913 w 102395"/>
                  <a:gd name="connsiteY7" fmla="*/ 85725 h 169069"/>
                  <a:gd name="connsiteX8" fmla="*/ 73820 w 102395"/>
                  <a:gd name="connsiteY8" fmla="*/ 119063 h 169069"/>
                  <a:gd name="connsiteX9" fmla="*/ 47626 w 102395"/>
                  <a:gd name="connsiteY9" fmla="*/ 169069 h 169069"/>
                  <a:gd name="connsiteX10" fmla="*/ 7145 w 102395"/>
                  <a:gd name="connsiteY10" fmla="*/ 166688 h 169069"/>
                  <a:gd name="connsiteX0" fmla="*/ 7145 w 102395"/>
                  <a:gd name="connsiteY0" fmla="*/ 135731 h 138112"/>
                  <a:gd name="connsiteX1" fmla="*/ 0 w 102395"/>
                  <a:gd name="connsiteY1" fmla="*/ 104775 h 138112"/>
                  <a:gd name="connsiteX2" fmla="*/ 69057 w 102395"/>
                  <a:gd name="connsiteY2" fmla="*/ 23812 h 138112"/>
                  <a:gd name="connsiteX3" fmla="*/ 88107 w 102395"/>
                  <a:gd name="connsiteY3" fmla="*/ 0 h 138112"/>
                  <a:gd name="connsiteX4" fmla="*/ 102395 w 102395"/>
                  <a:gd name="connsiteY4" fmla="*/ 4762 h 138112"/>
                  <a:gd name="connsiteX5" fmla="*/ 88107 w 102395"/>
                  <a:gd name="connsiteY5" fmla="*/ 33337 h 138112"/>
                  <a:gd name="connsiteX6" fmla="*/ 61913 w 102395"/>
                  <a:gd name="connsiteY6" fmla="*/ 54768 h 138112"/>
                  <a:gd name="connsiteX7" fmla="*/ 73820 w 102395"/>
                  <a:gd name="connsiteY7" fmla="*/ 88106 h 138112"/>
                  <a:gd name="connsiteX8" fmla="*/ 47626 w 102395"/>
                  <a:gd name="connsiteY8" fmla="*/ 138112 h 138112"/>
                  <a:gd name="connsiteX9" fmla="*/ 7145 w 102395"/>
                  <a:gd name="connsiteY9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88107 w 88107"/>
                  <a:gd name="connsiteY4" fmla="*/ 33337 h 138112"/>
                  <a:gd name="connsiteX5" fmla="*/ 61913 w 88107"/>
                  <a:gd name="connsiteY5" fmla="*/ 54768 h 138112"/>
                  <a:gd name="connsiteX6" fmla="*/ 73820 w 88107"/>
                  <a:gd name="connsiteY6" fmla="*/ 88106 h 138112"/>
                  <a:gd name="connsiteX7" fmla="*/ 47626 w 88107"/>
                  <a:gd name="connsiteY7" fmla="*/ 138112 h 138112"/>
                  <a:gd name="connsiteX8" fmla="*/ 7145 w 88107"/>
                  <a:gd name="connsiteY8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61913 w 88107"/>
                  <a:gd name="connsiteY4" fmla="*/ 54768 h 138112"/>
                  <a:gd name="connsiteX5" fmla="*/ 73820 w 88107"/>
                  <a:gd name="connsiteY5" fmla="*/ 88106 h 138112"/>
                  <a:gd name="connsiteX6" fmla="*/ 47626 w 88107"/>
                  <a:gd name="connsiteY6" fmla="*/ 138112 h 138112"/>
                  <a:gd name="connsiteX7" fmla="*/ 7145 w 88107"/>
                  <a:gd name="connsiteY7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61913 w 88107"/>
                  <a:gd name="connsiteY4" fmla="*/ 54768 h 138112"/>
                  <a:gd name="connsiteX5" fmla="*/ 66676 w 88107"/>
                  <a:gd name="connsiteY5" fmla="*/ 116681 h 138112"/>
                  <a:gd name="connsiteX6" fmla="*/ 47626 w 88107"/>
                  <a:gd name="connsiteY6" fmla="*/ 138112 h 138112"/>
                  <a:gd name="connsiteX7" fmla="*/ 7145 w 88107"/>
                  <a:gd name="connsiteY7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69056 w 88107"/>
                  <a:gd name="connsiteY4" fmla="*/ 57149 h 138112"/>
                  <a:gd name="connsiteX5" fmla="*/ 66676 w 88107"/>
                  <a:gd name="connsiteY5" fmla="*/ 116681 h 138112"/>
                  <a:gd name="connsiteX6" fmla="*/ 47626 w 88107"/>
                  <a:gd name="connsiteY6" fmla="*/ 138112 h 138112"/>
                  <a:gd name="connsiteX7" fmla="*/ 7145 w 88107"/>
                  <a:gd name="connsiteY7" fmla="*/ 135731 h 138112"/>
                  <a:gd name="connsiteX0" fmla="*/ 7145 w 73819"/>
                  <a:gd name="connsiteY0" fmla="*/ 147637 h 150018"/>
                  <a:gd name="connsiteX1" fmla="*/ 0 w 73819"/>
                  <a:gd name="connsiteY1" fmla="*/ 116681 h 150018"/>
                  <a:gd name="connsiteX2" fmla="*/ 69057 w 73819"/>
                  <a:gd name="connsiteY2" fmla="*/ 35718 h 150018"/>
                  <a:gd name="connsiteX3" fmla="*/ 73819 w 73819"/>
                  <a:gd name="connsiteY3" fmla="*/ 0 h 150018"/>
                  <a:gd name="connsiteX4" fmla="*/ 69056 w 73819"/>
                  <a:gd name="connsiteY4" fmla="*/ 69055 h 150018"/>
                  <a:gd name="connsiteX5" fmla="*/ 66676 w 73819"/>
                  <a:gd name="connsiteY5" fmla="*/ 128587 h 150018"/>
                  <a:gd name="connsiteX6" fmla="*/ 47626 w 73819"/>
                  <a:gd name="connsiteY6" fmla="*/ 150018 h 150018"/>
                  <a:gd name="connsiteX7" fmla="*/ 7145 w 73819"/>
                  <a:gd name="connsiteY7" fmla="*/ 147637 h 150018"/>
                  <a:gd name="connsiteX0" fmla="*/ 7145 w 73819"/>
                  <a:gd name="connsiteY0" fmla="*/ 147637 h 150018"/>
                  <a:gd name="connsiteX1" fmla="*/ 0 w 73819"/>
                  <a:gd name="connsiteY1" fmla="*/ 116681 h 150018"/>
                  <a:gd name="connsiteX2" fmla="*/ 54770 w 73819"/>
                  <a:gd name="connsiteY2" fmla="*/ 69056 h 150018"/>
                  <a:gd name="connsiteX3" fmla="*/ 73819 w 73819"/>
                  <a:gd name="connsiteY3" fmla="*/ 0 h 150018"/>
                  <a:gd name="connsiteX4" fmla="*/ 69056 w 73819"/>
                  <a:gd name="connsiteY4" fmla="*/ 69055 h 150018"/>
                  <a:gd name="connsiteX5" fmla="*/ 66676 w 73819"/>
                  <a:gd name="connsiteY5" fmla="*/ 128587 h 150018"/>
                  <a:gd name="connsiteX6" fmla="*/ 47626 w 73819"/>
                  <a:gd name="connsiteY6" fmla="*/ 150018 h 150018"/>
                  <a:gd name="connsiteX7" fmla="*/ 7145 w 73819"/>
                  <a:gd name="connsiteY7" fmla="*/ 147637 h 150018"/>
                  <a:gd name="connsiteX0" fmla="*/ 7145 w 69056"/>
                  <a:gd name="connsiteY0" fmla="*/ 138112 h 140493"/>
                  <a:gd name="connsiteX1" fmla="*/ 0 w 69056"/>
                  <a:gd name="connsiteY1" fmla="*/ 107156 h 140493"/>
                  <a:gd name="connsiteX2" fmla="*/ 54770 w 69056"/>
                  <a:gd name="connsiteY2" fmla="*/ 59531 h 140493"/>
                  <a:gd name="connsiteX3" fmla="*/ 54769 w 69056"/>
                  <a:gd name="connsiteY3" fmla="*/ 0 h 140493"/>
                  <a:gd name="connsiteX4" fmla="*/ 69056 w 69056"/>
                  <a:gd name="connsiteY4" fmla="*/ 59530 h 140493"/>
                  <a:gd name="connsiteX5" fmla="*/ 66676 w 69056"/>
                  <a:gd name="connsiteY5" fmla="*/ 119062 h 140493"/>
                  <a:gd name="connsiteX6" fmla="*/ 47626 w 69056"/>
                  <a:gd name="connsiteY6" fmla="*/ 140493 h 140493"/>
                  <a:gd name="connsiteX7" fmla="*/ 7145 w 69056"/>
                  <a:gd name="connsiteY7" fmla="*/ 138112 h 140493"/>
                  <a:gd name="connsiteX0" fmla="*/ 7145 w 69056"/>
                  <a:gd name="connsiteY0" fmla="*/ 138112 h 140493"/>
                  <a:gd name="connsiteX1" fmla="*/ 0 w 69056"/>
                  <a:gd name="connsiteY1" fmla="*/ 107156 h 140493"/>
                  <a:gd name="connsiteX2" fmla="*/ 45245 w 69056"/>
                  <a:gd name="connsiteY2" fmla="*/ 73818 h 140493"/>
                  <a:gd name="connsiteX3" fmla="*/ 54769 w 69056"/>
                  <a:gd name="connsiteY3" fmla="*/ 0 h 140493"/>
                  <a:gd name="connsiteX4" fmla="*/ 69056 w 69056"/>
                  <a:gd name="connsiteY4" fmla="*/ 59530 h 140493"/>
                  <a:gd name="connsiteX5" fmla="*/ 66676 w 69056"/>
                  <a:gd name="connsiteY5" fmla="*/ 119062 h 140493"/>
                  <a:gd name="connsiteX6" fmla="*/ 47626 w 69056"/>
                  <a:gd name="connsiteY6" fmla="*/ 140493 h 140493"/>
                  <a:gd name="connsiteX7" fmla="*/ 7145 w 69056"/>
                  <a:gd name="connsiteY7" fmla="*/ 138112 h 140493"/>
                  <a:gd name="connsiteX0" fmla="*/ 7145 w 69056"/>
                  <a:gd name="connsiteY0" fmla="*/ 138112 h 140493"/>
                  <a:gd name="connsiteX1" fmla="*/ 0 w 69056"/>
                  <a:gd name="connsiteY1" fmla="*/ 107156 h 140493"/>
                  <a:gd name="connsiteX2" fmla="*/ 45245 w 69056"/>
                  <a:gd name="connsiteY2" fmla="*/ 73818 h 140493"/>
                  <a:gd name="connsiteX3" fmla="*/ 54769 w 69056"/>
                  <a:gd name="connsiteY3" fmla="*/ 0 h 140493"/>
                  <a:gd name="connsiteX4" fmla="*/ 69056 w 69056"/>
                  <a:gd name="connsiteY4" fmla="*/ 59530 h 140493"/>
                  <a:gd name="connsiteX5" fmla="*/ 66676 w 69056"/>
                  <a:gd name="connsiteY5" fmla="*/ 119062 h 140493"/>
                  <a:gd name="connsiteX6" fmla="*/ 47626 w 69056"/>
                  <a:gd name="connsiteY6" fmla="*/ 140493 h 140493"/>
                  <a:gd name="connsiteX7" fmla="*/ 7145 w 69056"/>
                  <a:gd name="connsiteY7" fmla="*/ 138112 h 140493"/>
                  <a:gd name="connsiteX0" fmla="*/ 7145 w 66726"/>
                  <a:gd name="connsiteY0" fmla="*/ 138112 h 140493"/>
                  <a:gd name="connsiteX1" fmla="*/ 0 w 66726"/>
                  <a:gd name="connsiteY1" fmla="*/ 107156 h 140493"/>
                  <a:gd name="connsiteX2" fmla="*/ 45245 w 66726"/>
                  <a:gd name="connsiteY2" fmla="*/ 73818 h 140493"/>
                  <a:gd name="connsiteX3" fmla="*/ 54769 w 66726"/>
                  <a:gd name="connsiteY3" fmla="*/ 0 h 140493"/>
                  <a:gd name="connsiteX4" fmla="*/ 59531 w 66726"/>
                  <a:gd name="connsiteY4" fmla="*/ 71436 h 140493"/>
                  <a:gd name="connsiteX5" fmla="*/ 66676 w 66726"/>
                  <a:gd name="connsiteY5" fmla="*/ 119062 h 140493"/>
                  <a:gd name="connsiteX6" fmla="*/ 47626 w 66726"/>
                  <a:gd name="connsiteY6" fmla="*/ 140493 h 140493"/>
                  <a:gd name="connsiteX7" fmla="*/ 7145 w 66726"/>
                  <a:gd name="connsiteY7" fmla="*/ 138112 h 140493"/>
                  <a:gd name="connsiteX0" fmla="*/ 7145 w 66726"/>
                  <a:gd name="connsiteY0" fmla="*/ 119062 h 121443"/>
                  <a:gd name="connsiteX1" fmla="*/ 0 w 66726"/>
                  <a:gd name="connsiteY1" fmla="*/ 88106 h 121443"/>
                  <a:gd name="connsiteX2" fmla="*/ 45245 w 66726"/>
                  <a:gd name="connsiteY2" fmla="*/ 54768 h 121443"/>
                  <a:gd name="connsiteX3" fmla="*/ 50006 w 66726"/>
                  <a:gd name="connsiteY3" fmla="*/ 0 h 121443"/>
                  <a:gd name="connsiteX4" fmla="*/ 59531 w 66726"/>
                  <a:gd name="connsiteY4" fmla="*/ 52386 h 121443"/>
                  <a:gd name="connsiteX5" fmla="*/ 66676 w 66726"/>
                  <a:gd name="connsiteY5" fmla="*/ 100012 h 121443"/>
                  <a:gd name="connsiteX6" fmla="*/ 47626 w 66726"/>
                  <a:gd name="connsiteY6" fmla="*/ 121443 h 121443"/>
                  <a:gd name="connsiteX7" fmla="*/ 7145 w 66726"/>
                  <a:gd name="connsiteY7" fmla="*/ 119062 h 121443"/>
                  <a:gd name="connsiteX0" fmla="*/ 28576 w 66726"/>
                  <a:gd name="connsiteY0" fmla="*/ 116680 h 121443"/>
                  <a:gd name="connsiteX1" fmla="*/ 0 w 66726"/>
                  <a:gd name="connsiteY1" fmla="*/ 88106 h 121443"/>
                  <a:gd name="connsiteX2" fmla="*/ 45245 w 66726"/>
                  <a:gd name="connsiteY2" fmla="*/ 54768 h 121443"/>
                  <a:gd name="connsiteX3" fmla="*/ 50006 w 66726"/>
                  <a:gd name="connsiteY3" fmla="*/ 0 h 121443"/>
                  <a:gd name="connsiteX4" fmla="*/ 59531 w 66726"/>
                  <a:gd name="connsiteY4" fmla="*/ 52386 h 121443"/>
                  <a:gd name="connsiteX5" fmla="*/ 66676 w 66726"/>
                  <a:gd name="connsiteY5" fmla="*/ 100012 h 121443"/>
                  <a:gd name="connsiteX6" fmla="*/ 47626 w 66726"/>
                  <a:gd name="connsiteY6" fmla="*/ 121443 h 121443"/>
                  <a:gd name="connsiteX7" fmla="*/ 28576 w 66726"/>
                  <a:gd name="connsiteY7" fmla="*/ 116680 h 121443"/>
                  <a:gd name="connsiteX0" fmla="*/ 7145 w 45295"/>
                  <a:gd name="connsiteY0" fmla="*/ 116680 h 121443"/>
                  <a:gd name="connsiteX1" fmla="*/ 0 w 45295"/>
                  <a:gd name="connsiteY1" fmla="*/ 85725 h 121443"/>
                  <a:gd name="connsiteX2" fmla="*/ 23814 w 45295"/>
                  <a:gd name="connsiteY2" fmla="*/ 54768 h 121443"/>
                  <a:gd name="connsiteX3" fmla="*/ 28575 w 45295"/>
                  <a:gd name="connsiteY3" fmla="*/ 0 h 121443"/>
                  <a:gd name="connsiteX4" fmla="*/ 38100 w 45295"/>
                  <a:gd name="connsiteY4" fmla="*/ 52386 h 121443"/>
                  <a:gd name="connsiteX5" fmla="*/ 45245 w 45295"/>
                  <a:gd name="connsiteY5" fmla="*/ 100012 h 121443"/>
                  <a:gd name="connsiteX6" fmla="*/ 26195 w 45295"/>
                  <a:gd name="connsiteY6" fmla="*/ 121443 h 121443"/>
                  <a:gd name="connsiteX7" fmla="*/ 7145 w 45295"/>
                  <a:gd name="connsiteY7" fmla="*/ 116680 h 121443"/>
                  <a:gd name="connsiteX0" fmla="*/ 7145 w 57150"/>
                  <a:gd name="connsiteY0" fmla="*/ 116680 h 121443"/>
                  <a:gd name="connsiteX1" fmla="*/ 0 w 57150"/>
                  <a:gd name="connsiteY1" fmla="*/ 85725 h 121443"/>
                  <a:gd name="connsiteX2" fmla="*/ 23814 w 57150"/>
                  <a:gd name="connsiteY2" fmla="*/ 54768 h 121443"/>
                  <a:gd name="connsiteX3" fmla="*/ 28575 w 57150"/>
                  <a:gd name="connsiteY3" fmla="*/ 0 h 121443"/>
                  <a:gd name="connsiteX4" fmla="*/ 57150 w 57150"/>
                  <a:gd name="connsiteY4" fmla="*/ 54767 h 121443"/>
                  <a:gd name="connsiteX5" fmla="*/ 45245 w 57150"/>
                  <a:gd name="connsiteY5" fmla="*/ 100012 h 121443"/>
                  <a:gd name="connsiteX6" fmla="*/ 26195 w 57150"/>
                  <a:gd name="connsiteY6" fmla="*/ 121443 h 121443"/>
                  <a:gd name="connsiteX7" fmla="*/ 7145 w 57150"/>
                  <a:gd name="connsiteY7" fmla="*/ 116680 h 121443"/>
                  <a:gd name="connsiteX0" fmla="*/ 7145 w 57150"/>
                  <a:gd name="connsiteY0" fmla="*/ 116680 h 121443"/>
                  <a:gd name="connsiteX1" fmla="*/ 0 w 57150"/>
                  <a:gd name="connsiteY1" fmla="*/ 85725 h 121443"/>
                  <a:gd name="connsiteX2" fmla="*/ 40483 w 57150"/>
                  <a:gd name="connsiteY2" fmla="*/ 61912 h 121443"/>
                  <a:gd name="connsiteX3" fmla="*/ 28575 w 57150"/>
                  <a:gd name="connsiteY3" fmla="*/ 0 h 121443"/>
                  <a:gd name="connsiteX4" fmla="*/ 57150 w 57150"/>
                  <a:gd name="connsiteY4" fmla="*/ 54767 h 121443"/>
                  <a:gd name="connsiteX5" fmla="*/ 45245 w 57150"/>
                  <a:gd name="connsiteY5" fmla="*/ 100012 h 121443"/>
                  <a:gd name="connsiteX6" fmla="*/ 26195 w 57150"/>
                  <a:gd name="connsiteY6" fmla="*/ 121443 h 121443"/>
                  <a:gd name="connsiteX7" fmla="*/ 7145 w 57150"/>
                  <a:gd name="connsiteY7" fmla="*/ 116680 h 121443"/>
                  <a:gd name="connsiteX0" fmla="*/ 7145 w 57150"/>
                  <a:gd name="connsiteY0" fmla="*/ 116680 h 121443"/>
                  <a:gd name="connsiteX1" fmla="*/ 0 w 57150"/>
                  <a:gd name="connsiteY1" fmla="*/ 85725 h 121443"/>
                  <a:gd name="connsiteX2" fmla="*/ 33339 w 57150"/>
                  <a:gd name="connsiteY2" fmla="*/ 64293 h 121443"/>
                  <a:gd name="connsiteX3" fmla="*/ 28575 w 57150"/>
                  <a:gd name="connsiteY3" fmla="*/ 0 h 121443"/>
                  <a:gd name="connsiteX4" fmla="*/ 57150 w 57150"/>
                  <a:gd name="connsiteY4" fmla="*/ 54767 h 121443"/>
                  <a:gd name="connsiteX5" fmla="*/ 45245 w 57150"/>
                  <a:gd name="connsiteY5" fmla="*/ 100012 h 121443"/>
                  <a:gd name="connsiteX6" fmla="*/ 26195 w 57150"/>
                  <a:gd name="connsiteY6" fmla="*/ 121443 h 121443"/>
                  <a:gd name="connsiteX7" fmla="*/ 7145 w 57150"/>
                  <a:gd name="connsiteY7" fmla="*/ 116680 h 121443"/>
                  <a:gd name="connsiteX0" fmla="*/ 2 w 50007"/>
                  <a:gd name="connsiteY0" fmla="*/ 116680 h 121443"/>
                  <a:gd name="connsiteX1" fmla="*/ 0 w 50007"/>
                  <a:gd name="connsiteY1" fmla="*/ 85725 h 121443"/>
                  <a:gd name="connsiteX2" fmla="*/ 26196 w 50007"/>
                  <a:gd name="connsiteY2" fmla="*/ 64293 h 121443"/>
                  <a:gd name="connsiteX3" fmla="*/ 21432 w 50007"/>
                  <a:gd name="connsiteY3" fmla="*/ 0 h 121443"/>
                  <a:gd name="connsiteX4" fmla="*/ 50007 w 50007"/>
                  <a:gd name="connsiteY4" fmla="*/ 54767 h 121443"/>
                  <a:gd name="connsiteX5" fmla="*/ 38102 w 50007"/>
                  <a:gd name="connsiteY5" fmla="*/ 100012 h 121443"/>
                  <a:gd name="connsiteX6" fmla="*/ 19052 w 50007"/>
                  <a:gd name="connsiteY6" fmla="*/ 121443 h 121443"/>
                  <a:gd name="connsiteX7" fmla="*/ 2 w 50007"/>
                  <a:gd name="connsiteY7" fmla="*/ 116680 h 121443"/>
                  <a:gd name="connsiteX0" fmla="*/ 7146 w 50007"/>
                  <a:gd name="connsiteY0" fmla="*/ 111917 h 121443"/>
                  <a:gd name="connsiteX1" fmla="*/ 0 w 50007"/>
                  <a:gd name="connsiteY1" fmla="*/ 85725 h 121443"/>
                  <a:gd name="connsiteX2" fmla="*/ 26196 w 50007"/>
                  <a:gd name="connsiteY2" fmla="*/ 64293 h 121443"/>
                  <a:gd name="connsiteX3" fmla="*/ 21432 w 50007"/>
                  <a:gd name="connsiteY3" fmla="*/ 0 h 121443"/>
                  <a:gd name="connsiteX4" fmla="*/ 50007 w 50007"/>
                  <a:gd name="connsiteY4" fmla="*/ 54767 h 121443"/>
                  <a:gd name="connsiteX5" fmla="*/ 38102 w 50007"/>
                  <a:gd name="connsiteY5" fmla="*/ 100012 h 121443"/>
                  <a:gd name="connsiteX6" fmla="*/ 19052 w 50007"/>
                  <a:gd name="connsiteY6" fmla="*/ 121443 h 121443"/>
                  <a:gd name="connsiteX7" fmla="*/ 7146 w 50007"/>
                  <a:gd name="connsiteY7" fmla="*/ 111917 h 121443"/>
                  <a:gd name="connsiteX0" fmla="*/ 7146 w 52131"/>
                  <a:gd name="connsiteY0" fmla="*/ 111917 h 121443"/>
                  <a:gd name="connsiteX1" fmla="*/ 0 w 52131"/>
                  <a:gd name="connsiteY1" fmla="*/ 85725 h 121443"/>
                  <a:gd name="connsiteX2" fmla="*/ 26196 w 52131"/>
                  <a:gd name="connsiteY2" fmla="*/ 64293 h 121443"/>
                  <a:gd name="connsiteX3" fmla="*/ 21432 w 52131"/>
                  <a:gd name="connsiteY3" fmla="*/ 0 h 121443"/>
                  <a:gd name="connsiteX4" fmla="*/ 50007 w 52131"/>
                  <a:gd name="connsiteY4" fmla="*/ 54767 h 121443"/>
                  <a:gd name="connsiteX5" fmla="*/ 50007 w 52131"/>
                  <a:gd name="connsiteY5" fmla="*/ 84185 h 121443"/>
                  <a:gd name="connsiteX6" fmla="*/ 38102 w 52131"/>
                  <a:gd name="connsiteY6" fmla="*/ 100012 h 121443"/>
                  <a:gd name="connsiteX7" fmla="*/ 19052 w 52131"/>
                  <a:gd name="connsiteY7" fmla="*/ 121443 h 121443"/>
                  <a:gd name="connsiteX8" fmla="*/ 7146 w 52131"/>
                  <a:gd name="connsiteY8" fmla="*/ 111917 h 121443"/>
                  <a:gd name="connsiteX0" fmla="*/ 7146 w 52131"/>
                  <a:gd name="connsiteY0" fmla="*/ 111917 h 121443"/>
                  <a:gd name="connsiteX1" fmla="*/ 0 w 52131"/>
                  <a:gd name="connsiteY1" fmla="*/ 85725 h 121443"/>
                  <a:gd name="connsiteX2" fmla="*/ 35721 w 52131"/>
                  <a:gd name="connsiteY2" fmla="*/ 54768 h 121443"/>
                  <a:gd name="connsiteX3" fmla="*/ 21432 w 52131"/>
                  <a:gd name="connsiteY3" fmla="*/ 0 h 121443"/>
                  <a:gd name="connsiteX4" fmla="*/ 50007 w 52131"/>
                  <a:gd name="connsiteY4" fmla="*/ 54767 h 121443"/>
                  <a:gd name="connsiteX5" fmla="*/ 50007 w 52131"/>
                  <a:gd name="connsiteY5" fmla="*/ 84185 h 121443"/>
                  <a:gd name="connsiteX6" fmla="*/ 38102 w 52131"/>
                  <a:gd name="connsiteY6" fmla="*/ 100012 h 121443"/>
                  <a:gd name="connsiteX7" fmla="*/ 19052 w 52131"/>
                  <a:gd name="connsiteY7" fmla="*/ 121443 h 121443"/>
                  <a:gd name="connsiteX8" fmla="*/ 7146 w 52131"/>
                  <a:gd name="connsiteY8" fmla="*/ 111917 h 121443"/>
                  <a:gd name="connsiteX0" fmla="*/ 7146 w 52131"/>
                  <a:gd name="connsiteY0" fmla="*/ 104773 h 114299"/>
                  <a:gd name="connsiteX1" fmla="*/ 0 w 52131"/>
                  <a:gd name="connsiteY1" fmla="*/ 78581 h 114299"/>
                  <a:gd name="connsiteX2" fmla="*/ 35721 w 52131"/>
                  <a:gd name="connsiteY2" fmla="*/ 47624 h 114299"/>
                  <a:gd name="connsiteX3" fmla="*/ 19051 w 52131"/>
                  <a:gd name="connsiteY3" fmla="*/ 0 h 114299"/>
                  <a:gd name="connsiteX4" fmla="*/ 50007 w 52131"/>
                  <a:gd name="connsiteY4" fmla="*/ 47623 h 114299"/>
                  <a:gd name="connsiteX5" fmla="*/ 50007 w 52131"/>
                  <a:gd name="connsiteY5" fmla="*/ 77041 h 114299"/>
                  <a:gd name="connsiteX6" fmla="*/ 38102 w 52131"/>
                  <a:gd name="connsiteY6" fmla="*/ 92868 h 114299"/>
                  <a:gd name="connsiteX7" fmla="*/ 19052 w 52131"/>
                  <a:gd name="connsiteY7" fmla="*/ 114299 h 114299"/>
                  <a:gd name="connsiteX8" fmla="*/ 7146 w 52131"/>
                  <a:gd name="connsiteY8" fmla="*/ 104773 h 114299"/>
                  <a:gd name="connsiteX0" fmla="*/ 2384 w 47369"/>
                  <a:gd name="connsiteY0" fmla="*/ 104773 h 114299"/>
                  <a:gd name="connsiteX1" fmla="*/ 0 w 47369"/>
                  <a:gd name="connsiteY1" fmla="*/ 66674 h 114299"/>
                  <a:gd name="connsiteX2" fmla="*/ 30959 w 47369"/>
                  <a:gd name="connsiteY2" fmla="*/ 47624 h 114299"/>
                  <a:gd name="connsiteX3" fmla="*/ 14289 w 47369"/>
                  <a:gd name="connsiteY3" fmla="*/ 0 h 114299"/>
                  <a:gd name="connsiteX4" fmla="*/ 45245 w 47369"/>
                  <a:gd name="connsiteY4" fmla="*/ 47623 h 114299"/>
                  <a:gd name="connsiteX5" fmla="*/ 45245 w 47369"/>
                  <a:gd name="connsiteY5" fmla="*/ 77041 h 114299"/>
                  <a:gd name="connsiteX6" fmla="*/ 33340 w 47369"/>
                  <a:gd name="connsiteY6" fmla="*/ 92868 h 114299"/>
                  <a:gd name="connsiteX7" fmla="*/ 14290 w 47369"/>
                  <a:gd name="connsiteY7" fmla="*/ 114299 h 114299"/>
                  <a:gd name="connsiteX8" fmla="*/ 2384 w 47369"/>
                  <a:gd name="connsiteY8" fmla="*/ 104773 h 114299"/>
                  <a:gd name="connsiteX0" fmla="*/ 2 w 47369"/>
                  <a:gd name="connsiteY0" fmla="*/ 95248 h 114299"/>
                  <a:gd name="connsiteX1" fmla="*/ 0 w 47369"/>
                  <a:gd name="connsiteY1" fmla="*/ 66674 h 114299"/>
                  <a:gd name="connsiteX2" fmla="*/ 30959 w 47369"/>
                  <a:gd name="connsiteY2" fmla="*/ 47624 h 114299"/>
                  <a:gd name="connsiteX3" fmla="*/ 14289 w 47369"/>
                  <a:gd name="connsiteY3" fmla="*/ 0 h 114299"/>
                  <a:gd name="connsiteX4" fmla="*/ 45245 w 47369"/>
                  <a:gd name="connsiteY4" fmla="*/ 47623 h 114299"/>
                  <a:gd name="connsiteX5" fmla="*/ 45245 w 47369"/>
                  <a:gd name="connsiteY5" fmla="*/ 77041 h 114299"/>
                  <a:gd name="connsiteX6" fmla="*/ 33340 w 47369"/>
                  <a:gd name="connsiteY6" fmla="*/ 92868 h 114299"/>
                  <a:gd name="connsiteX7" fmla="*/ 14290 w 47369"/>
                  <a:gd name="connsiteY7" fmla="*/ 114299 h 114299"/>
                  <a:gd name="connsiteX8" fmla="*/ 2 w 47369"/>
                  <a:gd name="connsiteY8" fmla="*/ 95248 h 114299"/>
                  <a:gd name="connsiteX0" fmla="*/ 2 w 47369"/>
                  <a:gd name="connsiteY0" fmla="*/ 95248 h 107156"/>
                  <a:gd name="connsiteX1" fmla="*/ 0 w 47369"/>
                  <a:gd name="connsiteY1" fmla="*/ 66674 h 107156"/>
                  <a:gd name="connsiteX2" fmla="*/ 30959 w 47369"/>
                  <a:gd name="connsiteY2" fmla="*/ 47624 h 107156"/>
                  <a:gd name="connsiteX3" fmla="*/ 14289 w 47369"/>
                  <a:gd name="connsiteY3" fmla="*/ 0 h 107156"/>
                  <a:gd name="connsiteX4" fmla="*/ 45245 w 47369"/>
                  <a:gd name="connsiteY4" fmla="*/ 47623 h 107156"/>
                  <a:gd name="connsiteX5" fmla="*/ 45245 w 47369"/>
                  <a:gd name="connsiteY5" fmla="*/ 77041 h 107156"/>
                  <a:gd name="connsiteX6" fmla="*/ 33340 w 47369"/>
                  <a:gd name="connsiteY6" fmla="*/ 92868 h 107156"/>
                  <a:gd name="connsiteX7" fmla="*/ 19053 w 47369"/>
                  <a:gd name="connsiteY7" fmla="*/ 107156 h 107156"/>
                  <a:gd name="connsiteX8" fmla="*/ 2 w 47369"/>
                  <a:gd name="connsiteY8" fmla="*/ 95248 h 107156"/>
                  <a:gd name="connsiteX0" fmla="*/ 2 w 47369"/>
                  <a:gd name="connsiteY0" fmla="*/ 95248 h 97631"/>
                  <a:gd name="connsiteX1" fmla="*/ 0 w 47369"/>
                  <a:gd name="connsiteY1" fmla="*/ 66674 h 97631"/>
                  <a:gd name="connsiteX2" fmla="*/ 30959 w 47369"/>
                  <a:gd name="connsiteY2" fmla="*/ 47624 h 97631"/>
                  <a:gd name="connsiteX3" fmla="*/ 14289 w 47369"/>
                  <a:gd name="connsiteY3" fmla="*/ 0 h 97631"/>
                  <a:gd name="connsiteX4" fmla="*/ 45245 w 47369"/>
                  <a:gd name="connsiteY4" fmla="*/ 47623 h 97631"/>
                  <a:gd name="connsiteX5" fmla="*/ 45245 w 47369"/>
                  <a:gd name="connsiteY5" fmla="*/ 77041 h 97631"/>
                  <a:gd name="connsiteX6" fmla="*/ 33340 w 47369"/>
                  <a:gd name="connsiteY6" fmla="*/ 92868 h 97631"/>
                  <a:gd name="connsiteX7" fmla="*/ 16672 w 47369"/>
                  <a:gd name="connsiteY7" fmla="*/ 97631 h 97631"/>
                  <a:gd name="connsiteX8" fmla="*/ 2 w 47369"/>
                  <a:gd name="connsiteY8" fmla="*/ 95248 h 97631"/>
                  <a:gd name="connsiteX0" fmla="*/ 2384 w 47369"/>
                  <a:gd name="connsiteY0" fmla="*/ 88104 h 97631"/>
                  <a:gd name="connsiteX1" fmla="*/ 0 w 47369"/>
                  <a:gd name="connsiteY1" fmla="*/ 66674 h 97631"/>
                  <a:gd name="connsiteX2" fmla="*/ 30959 w 47369"/>
                  <a:gd name="connsiteY2" fmla="*/ 47624 h 97631"/>
                  <a:gd name="connsiteX3" fmla="*/ 14289 w 47369"/>
                  <a:gd name="connsiteY3" fmla="*/ 0 h 97631"/>
                  <a:gd name="connsiteX4" fmla="*/ 45245 w 47369"/>
                  <a:gd name="connsiteY4" fmla="*/ 47623 h 97631"/>
                  <a:gd name="connsiteX5" fmla="*/ 45245 w 47369"/>
                  <a:gd name="connsiteY5" fmla="*/ 77041 h 97631"/>
                  <a:gd name="connsiteX6" fmla="*/ 33340 w 47369"/>
                  <a:gd name="connsiteY6" fmla="*/ 92868 h 97631"/>
                  <a:gd name="connsiteX7" fmla="*/ 16672 w 47369"/>
                  <a:gd name="connsiteY7" fmla="*/ 97631 h 97631"/>
                  <a:gd name="connsiteX8" fmla="*/ 2384 w 47369"/>
                  <a:gd name="connsiteY8" fmla="*/ 88104 h 97631"/>
                  <a:gd name="connsiteX0" fmla="*/ 1 w 44986"/>
                  <a:gd name="connsiteY0" fmla="*/ 88104 h 97631"/>
                  <a:gd name="connsiteX1" fmla="*/ 4761 w 44986"/>
                  <a:gd name="connsiteY1" fmla="*/ 69055 h 97631"/>
                  <a:gd name="connsiteX2" fmla="*/ 28576 w 44986"/>
                  <a:gd name="connsiteY2" fmla="*/ 47624 h 97631"/>
                  <a:gd name="connsiteX3" fmla="*/ 11906 w 44986"/>
                  <a:gd name="connsiteY3" fmla="*/ 0 h 97631"/>
                  <a:gd name="connsiteX4" fmla="*/ 42862 w 44986"/>
                  <a:gd name="connsiteY4" fmla="*/ 47623 h 97631"/>
                  <a:gd name="connsiteX5" fmla="*/ 42862 w 44986"/>
                  <a:gd name="connsiteY5" fmla="*/ 77041 h 97631"/>
                  <a:gd name="connsiteX6" fmla="*/ 30957 w 44986"/>
                  <a:gd name="connsiteY6" fmla="*/ 92868 h 97631"/>
                  <a:gd name="connsiteX7" fmla="*/ 14289 w 44986"/>
                  <a:gd name="connsiteY7" fmla="*/ 97631 h 97631"/>
                  <a:gd name="connsiteX8" fmla="*/ 1 w 44986"/>
                  <a:gd name="connsiteY8" fmla="*/ 88104 h 97631"/>
                  <a:gd name="connsiteX0" fmla="*/ 1 w 44986"/>
                  <a:gd name="connsiteY0" fmla="*/ 80960 h 90487"/>
                  <a:gd name="connsiteX1" fmla="*/ 4761 w 44986"/>
                  <a:gd name="connsiteY1" fmla="*/ 61911 h 90487"/>
                  <a:gd name="connsiteX2" fmla="*/ 28576 w 44986"/>
                  <a:gd name="connsiteY2" fmla="*/ 40480 h 90487"/>
                  <a:gd name="connsiteX3" fmla="*/ 4762 w 44986"/>
                  <a:gd name="connsiteY3" fmla="*/ 0 h 90487"/>
                  <a:gd name="connsiteX4" fmla="*/ 42862 w 44986"/>
                  <a:gd name="connsiteY4" fmla="*/ 40479 h 90487"/>
                  <a:gd name="connsiteX5" fmla="*/ 42862 w 44986"/>
                  <a:gd name="connsiteY5" fmla="*/ 69897 h 90487"/>
                  <a:gd name="connsiteX6" fmla="*/ 30957 w 44986"/>
                  <a:gd name="connsiteY6" fmla="*/ 85724 h 90487"/>
                  <a:gd name="connsiteX7" fmla="*/ 14289 w 44986"/>
                  <a:gd name="connsiteY7" fmla="*/ 90487 h 90487"/>
                  <a:gd name="connsiteX8" fmla="*/ 1 w 44986"/>
                  <a:gd name="connsiteY8" fmla="*/ 80960 h 90487"/>
                  <a:gd name="connsiteX0" fmla="*/ 1 w 44986"/>
                  <a:gd name="connsiteY0" fmla="*/ 69054 h 78581"/>
                  <a:gd name="connsiteX1" fmla="*/ 4761 w 44986"/>
                  <a:gd name="connsiteY1" fmla="*/ 50005 h 78581"/>
                  <a:gd name="connsiteX2" fmla="*/ 28576 w 44986"/>
                  <a:gd name="connsiteY2" fmla="*/ 28574 h 78581"/>
                  <a:gd name="connsiteX3" fmla="*/ 16669 w 44986"/>
                  <a:gd name="connsiteY3" fmla="*/ 0 h 78581"/>
                  <a:gd name="connsiteX4" fmla="*/ 42862 w 44986"/>
                  <a:gd name="connsiteY4" fmla="*/ 28573 h 78581"/>
                  <a:gd name="connsiteX5" fmla="*/ 42862 w 44986"/>
                  <a:gd name="connsiteY5" fmla="*/ 57991 h 78581"/>
                  <a:gd name="connsiteX6" fmla="*/ 30957 w 44986"/>
                  <a:gd name="connsiteY6" fmla="*/ 73818 h 78581"/>
                  <a:gd name="connsiteX7" fmla="*/ 14289 w 44986"/>
                  <a:gd name="connsiteY7" fmla="*/ 78581 h 78581"/>
                  <a:gd name="connsiteX8" fmla="*/ 1 w 44986"/>
                  <a:gd name="connsiteY8" fmla="*/ 69054 h 78581"/>
                  <a:gd name="connsiteX0" fmla="*/ 2383 w 40225"/>
                  <a:gd name="connsiteY0" fmla="*/ 66673 h 78581"/>
                  <a:gd name="connsiteX1" fmla="*/ 0 w 40225"/>
                  <a:gd name="connsiteY1" fmla="*/ 50005 h 78581"/>
                  <a:gd name="connsiteX2" fmla="*/ 23815 w 40225"/>
                  <a:gd name="connsiteY2" fmla="*/ 28574 h 78581"/>
                  <a:gd name="connsiteX3" fmla="*/ 11908 w 40225"/>
                  <a:gd name="connsiteY3" fmla="*/ 0 h 78581"/>
                  <a:gd name="connsiteX4" fmla="*/ 38101 w 40225"/>
                  <a:gd name="connsiteY4" fmla="*/ 28573 h 78581"/>
                  <a:gd name="connsiteX5" fmla="*/ 38101 w 40225"/>
                  <a:gd name="connsiteY5" fmla="*/ 57991 h 78581"/>
                  <a:gd name="connsiteX6" fmla="*/ 26196 w 40225"/>
                  <a:gd name="connsiteY6" fmla="*/ 73818 h 78581"/>
                  <a:gd name="connsiteX7" fmla="*/ 9528 w 40225"/>
                  <a:gd name="connsiteY7" fmla="*/ 78581 h 78581"/>
                  <a:gd name="connsiteX8" fmla="*/ 2383 w 40225"/>
                  <a:gd name="connsiteY8" fmla="*/ 66673 h 78581"/>
                  <a:gd name="connsiteX0" fmla="*/ 1 w 37843"/>
                  <a:gd name="connsiteY0" fmla="*/ 66673 h 78581"/>
                  <a:gd name="connsiteX1" fmla="*/ 4762 w 37843"/>
                  <a:gd name="connsiteY1" fmla="*/ 45242 h 78581"/>
                  <a:gd name="connsiteX2" fmla="*/ 21433 w 37843"/>
                  <a:gd name="connsiteY2" fmla="*/ 28574 h 78581"/>
                  <a:gd name="connsiteX3" fmla="*/ 9526 w 37843"/>
                  <a:gd name="connsiteY3" fmla="*/ 0 h 78581"/>
                  <a:gd name="connsiteX4" fmla="*/ 35719 w 37843"/>
                  <a:gd name="connsiteY4" fmla="*/ 28573 h 78581"/>
                  <a:gd name="connsiteX5" fmla="*/ 35719 w 37843"/>
                  <a:gd name="connsiteY5" fmla="*/ 57991 h 78581"/>
                  <a:gd name="connsiteX6" fmla="*/ 23814 w 37843"/>
                  <a:gd name="connsiteY6" fmla="*/ 73818 h 78581"/>
                  <a:gd name="connsiteX7" fmla="*/ 7146 w 37843"/>
                  <a:gd name="connsiteY7" fmla="*/ 78581 h 78581"/>
                  <a:gd name="connsiteX8" fmla="*/ 1 w 37843"/>
                  <a:gd name="connsiteY8" fmla="*/ 66673 h 7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843" h="78581">
                    <a:moveTo>
                      <a:pt x="1" y="66673"/>
                    </a:moveTo>
                    <a:cubicBezTo>
                      <a:pt x="0" y="56355"/>
                      <a:pt x="4763" y="55560"/>
                      <a:pt x="4762" y="45242"/>
                    </a:cubicBezTo>
                    <a:cubicBezTo>
                      <a:pt x="19844" y="34129"/>
                      <a:pt x="-793" y="39687"/>
                      <a:pt x="21433" y="28574"/>
                    </a:cubicBezTo>
                    <a:cubicBezTo>
                      <a:pt x="21433" y="8730"/>
                      <a:pt x="9526" y="19844"/>
                      <a:pt x="9526" y="0"/>
                    </a:cubicBezTo>
                    <a:lnTo>
                      <a:pt x="35719" y="28573"/>
                    </a:lnTo>
                    <a:cubicBezTo>
                      <a:pt x="39291" y="42604"/>
                      <a:pt x="37703" y="50450"/>
                      <a:pt x="35719" y="57991"/>
                    </a:cubicBezTo>
                    <a:cubicBezTo>
                      <a:pt x="33735" y="65532"/>
                      <a:pt x="27783" y="67608"/>
                      <a:pt x="23814" y="73818"/>
                    </a:cubicBezTo>
                    <a:cubicBezTo>
                      <a:pt x="21433" y="78580"/>
                      <a:pt x="9527" y="73819"/>
                      <a:pt x="7146" y="78581"/>
                    </a:cubicBezTo>
                    <a:lnTo>
                      <a:pt x="1" y="66673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white"/>
                  </a:solidFill>
                </a:endParaRPr>
              </a:p>
            </p:txBody>
          </p:sp>
          <p:sp>
            <p:nvSpPr>
              <p:cNvPr id="217" name="Freeform 216"/>
              <p:cNvSpPr/>
              <p:nvPr/>
            </p:nvSpPr>
            <p:spPr>
              <a:xfrm>
                <a:off x="4293651" y="4516277"/>
                <a:ext cx="37843" cy="78581"/>
              </a:xfrm>
              <a:custGeom>
                <a:avLst/>
                <a:gdLst>
                  <a:gd name="connsiteX0" fmla="*/ 0 w 95250"/>
                  <a:gd name="connsiteY0" fmla="*/ 142875 h 152400"/>
                  <a:gd name="connsiteX1" fmla="*/ 14287 w 95250"/>
                  <a:gd name="connsiteY1" fmla="*/ 88107 h 152400"/>
                  <a:gd name="connsiteX2" fmla="*/ 61912 w 95250"/>
                  <a:gd name="connsiteY2" fmla="*/ 54769 h 152400"/>
                  <a:gd name="connsiteX3" fmla="*/ 80962 w 95250"/>
                  <a:gd name="connsiteY3" fmla="*/ 30957 h 152400"/>
                  <a:gd name="connsiteX4" fmla="*/ 66675 w 95250"/>
                  <a:gd name="connsiteY4" fmla="*/ 0 h 152400"/>
                  <a:gd name="connsiteX5" fmla="*/ 95250 w 95250"/>
                  <a:gd name="connsiteY5" fmla="*/ 35719 h 152400"/>
                  <a:gd name="connsiteX6" fmla="*/ 80962 w 95250"/>
                  <a:gd name="connsiteY6" fmla="*/ 64294 h 152400"/>
                  <a:gd name="connsiteX7" fmla="*/ 54768 w 95250"/>
                  <a:gd name="connsiteY7" fmla="*/ 85725 h 152400"/>
                  <a:gd name="connsiteX8" fmla="*/ 66675 w 95250"/>
                  <a:gd name="connsiteY8" fmla="*/ 119063 h 152400"/>
                  <a:gd name="connsiteX9" fmla="*/ 52387 w 95250"/>
                  <a:gd name="connsiteY9" fmla="*/ 152400 h 152400"/>
                  <a:gd name="connsiteX10" fmla="*/ 0 w 95250"/>
                  <a:gd name="connsiteY10" fmla="*/ 142875 h 152400"/>
                  <a:gd name="connsiteX0" fmla="*/ 0 w 95250"/>
                  <a:gd name="connsiteY0" fmla="*/ 142875 h 169069"/>
                  <a:gd name="connsiteX1" fmla="*/ 14287 w 95250"/>
                  <a:gd name="connsiteY1" fmla="*/ 88107 h 169069"/>
                  <a:gd name="connsiteX2" fmla="*/ 61912 w 95250"/>
                  <a:gd name="connsiteY2" fmla="*/ 54769 h 169069"/>
                  <a:gd name="connsiteX3" fmla="*/ 80962 w 95250"/>
                  <a:gd name="connsiteY3" fmla="*/ 30957 h 169069"/>
                  <a:gd name="connsiteX4" fmla="*/ 66675 w 95250"/>
                  <a:gd name="connsiteY4" fmla="*/ 0 h 169069"/>
                  <a:gd name="connsiteX5" fmla="*/ 95250 w 95250"/>
                  <a:gd name="connsiteY5" fmla="*/ 35719 h 169069"/>
                  <a:gd name="connsiteX6" fmla="*/ 80962 w 95250"/>
                  <a:gd name="connsiteY6" fmla="*/ 64294 h 169069"/>
                  <a:gd name="connsiteX7" fmla="*/ 54768 w 95250"/>
                  <a:gd name="connsiteY7" fmla="*/ 85725 h 169069"/>
                  <a:gd name="connsiteX8" fmla="*/ 66675 w 95250"/>
                  <a:gd name="connsiteY8" fmla="*/ 119063 h 169069"/>
                  <a:gd name="connsiteX9" fmla="*/ 40481 w 95250"/>
                  <a:gd name="connsiteY9" fmla="*/ 169069 h 169069"/>
                  <a:gd name="connsiteX10" fmla="*/ 52387 w 95250"/>
                  <a:gd name="connsiteY10" fmla="*/ 152400 h 169069"/>
                  <a:gd name="connsiteX11" fmla="*/ 0 w 95250"/>
                  <a:gd name="connsiteY11" fmla="*/ 142875 h 169069"/>
                  <a:gd name="connsiteX0" fmla="*/ 0 w 95250"/>
                  <a:gd name="connsiteY0" fmla="*/ 166688 h 169069"/>
                  <a:gd name="connsiteX1" fmla="*/ 14287 w 95250"/>
                  <a:gd name="connsiteY1" fmla="*/ 88107 h 169069"/>
                  <a:gd name="connsiteX2" fmla="*/ 61912 w 95250"/>
                  <a:gd name="connsiteY2" fmla="*/ 54769 h 169069"/>
                  <a:gd name="connsiteX3" fmla="*/ 80962 w 95250"/>
                  <a:gd name="connsiteY3" fmla="*/ 30957 h 169069"/>
                  <a:gd name="connsiteX4" fmla="*/ 66675 w 95250"/>
                  <a:gd name="connsiteY4" fmla="*/ 0 h 169069"/>
                  <a:gd name="connsiteX5" fmla="*/ 95250 w 95250"/>
                  <a:gd name="connsiteY5" fmla="*/ 35719 h 169069"/>
                  <a:gd name="connsiteX6" fmla="*/ 80962 w 95250"/>
                  <a:gd name="connsiteY6" fmla="*/ 64294 h 169069"/>
                  <a:gd name="connsiteX7" fmla="*/ 54768 w 95250"/>
                  <a:gd name="connsiteY7" fmla="*/ 85725 h 169069"/>
                  <a:gd name="connsiteX8" fmla="*/ 66675 w 95250"/>
                  <a:gd name="connsiteY8" fmla="*/ 119063 h 169069"/>
                  <a:gd name="connsiteX9" fmla="*/ 40481 w 95250"/>
                  <a:gd name="connsiteY9" fmla="*/ 169069 h 169069"/>
                  <a:gd name="connsiteX10" fmla="*/ 52387 w 95250"/>
                  <a:gd name="connsiteY10" fmla="*/ 152400 h 169069"/>
                  <a:gd name="connsiteX11" fmla="*/ 0 w 95250"/>
                  <a:gd name="connsiteY11" fmla="*/ 166688 h 169069"/>
                  <a:gd name="connsiteX0" fmla="*/ 0 w 95250"/>
                  <a:gd name="connsiteY0" fmla="*/ 166688 h 169069"/>
                  <a:gd name="connsiteX1" fmla="*/ 14287 w 95250"/>
                  <a:gd name="connsiteY1" fmla="*/ 88107 h 169069"/>
                  <a:gd name="connsiteX2" fmla="*/ 61912 w 95250"/>
                  <a:gd name="connsiteY2" fmla="*/ 54769 h 169069"/>
                  <a:gd name="connsiteX3" fmla="*/ 80962 w 95250"/>
                  <a:gd name="connsiteY3" fmla="*/ 30957 h 169069"/>
                  <a:gd name="connsiteX4" fmla="*/ 66675 w 95250"/>
                  <a:gd name="connsiteY4" fmla="*/ 0 h 169069"/>
                  <a:gd name="connsiteX5" fmla="*/ 95250 w 95250"/>
                  <a:gd name="connsiteY5" fmla="*/ 35719 h 169069"/>
                  <a:gd name="connsiteX6" fmla="*/ 80962 w 95250"/>
                  <a:gd name="connsiteY6" fmla="*/ 64294 h 169069"/>
                  <a:gd name="connsiteX7" fmla="*/ 54768 w 95250"/>
                  <a:gd name="connsiteY7" fmla="*/ 85725 h 169069"/>
                  <a:gd name="connsiteX8" fmla="*/ 66675 w 95250"/>
                  <a:gd name="connsiteY8" fmla="*/ 119063 h 169069"/>
                  <a:gd name="connsiteX9" fmla="*/ 40481 w 95250"/>
                  <a:gd name="connsiteY9" fmla="*/ 169069 h 169069"/>
                  <a:gd name="connsiteX10" fmla="*/ 0 w 95250"/>
                  <a:gd name="connsiteY10" fmla="*/ 166688 h 169069"/>
                  <a:gd name="connsiteX0" fmla="*/ 7145 w 102395"/>
                  <a:gd name="connsiteY0" fmla="*/ 166688 h 169069"/>
                  <a:gd name="connsiteX1" fmla="*/ 0 w 102395"/>
                  <a:gd name="connsiteY1" fmla="*/ 135732 h 169069"/>
                  <a:gd name="connsiteX2" fmla="*/ 69057 w 102395"/>
                  <a:gd name="connsiteY2" fmla="*/ 54769 h 169069"/>
                  <a:gd name="connsiteX3" fmla="*/ 88107 w 102395"/>
                  <a:gd name="connsiteY3" fmla="*/ 30957 h 169069"/>
                  <a:gd name="connsiteX4" fmla="*/ 73820 w 102395"/>
                  <a:gd name="connsiteY4" fmla="*/ 0 h 169069"/>
                  <a:gd name="connsiteX5" fmla="*/ 102395 w 102395"/>
                  <a:gd name="connsiteY5" fmla="*/ 35719 h 169069"/>
                  <a:gd name="connsiteX6" fmla="*/ 88107 w 102395"/>
                  <a:gd name="connsiteY6" fmla="*/ 64294 h 169069"/>
                  <a:gd name="connsiteX7" fmla="*/ 61913 w 102395"/>
                  <a:gd name="connsiteY7" fmla="*/ 85725 h 169069"/>
                  <a:gd name="connsiteX8" fmla="*/ 73820 w 102395"/>
                  <a:gd name="connsiteY8" fmla="*/ 119063 h 169069"/>
                  <a:gd name="connsiteX9" fmla="*/ 47626 w 102395"/>
                  <a:gd name="connsiteY9" fmla="*/ 169069 h 169069"/>
                  <a:gd name="connsiteX10" fmla="*/ 7145 w 102395"/>
                  <a:gd name="connsiteY10" fmla="*/ 166688 h 169069"/>
                  <a:gd name="connsiteX0" fmla="*/ 7145 w 102395"/>
                  <a:gd name="connsiteY0" fmla="*/ 135731 h 138112"/>
                  <a:gd name="connsiteX1" fmla="*/ 0 w 102395"/>
                  <a:gd name="connsiteY1" fmla="*/ 104775 h 138112"/>
                  <a:gd name="connsiteX2" fmla="*/ 69057 w 102395"/>
                  <a:gd name="connsiteY2" fmla="*/ 23812 h 138112"/>
                  <a:gd name="connsiteX3" fmla="*/ 88107 w 102395"/>
                  <a:gd name="connsiteY3" fmla="*/ 0 h 138112"/>
                  <a:gd name="connsiteX4" fmla="*/ 102395 w 102395"/>
                  <a:gd name="connsiteY4" fmla="*/ 4762 h 138112"/>
                  <a:gd name="connsiteX5" fmla="*/ 88107 w 102395"/>
                  <a:gd name="connsiteY5" fmla="*/ 33337 h 138112"/>
                  <a:gd name="connsiteX6" fmla="*/ 61913 w 102395"/>
                  <a:gd name="connsiteY6" fmla="*/ 54768 h 138112"/>
                  <a:gd name="connsiteX7" fmla="*/ 73820 w 102395"/>
                  <a:gd name="connsiteY7" fmla="*/ 88106 h 138112"/>
                  <a:gd name="connsiteX8" fmla="*/ 47626 w 102395"/>
                  <a:gd name="connsiteY8" fmla="*/ 138112 h 138112"/>
                  <a:gd name="connsiteX9" fmla="*/ 7145 w 102395"/>
                  <a:gd name="connsiteY9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88107 w 88107"/>
                  <a:gd name="connsiteY4" fmla="*/ 33337 h 138112"/>
                  <a:gd name="connsiteX5" fmla="*/ 61913 w 88107"/>
                  <a:gd name="connsiteY5" fmla="*/ 54768 h 138112"/>
                  <a:gd name="connsiteX6" fmla="*/ 73820 w 88107"/>
                  <a:gd name="connsiteY6" fmla="*/ 88106 h 138112"/>
                  <a:gd name="connsiteX7" fmla="*/ 47626 w 88107"/>
                  <a:gd name="connsiteY7" fmla="*/ 138112 h 138112"/>
                  <a:gd name="connsiteX8" fmla="*/ 7145 w 88107"/>
                  <a:gd name="connsiteY8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61913 w 88107"/>
                  <a:gd name="connsiteY4" fmla="*/ 54768 h 138112"/>
                  <a:gd name="connsiteX5" fmla="*/ 73820 w 88107"/>
                  <a:gd name="connsiteY5" fmla="*/ 88106 h 138112"/>
                  <a:gd name="connsiteX6" fmla="*/ 47626 w 88107"/>
                  <a:gd name="connsiteY6" fmla="*/ 138112 h 138112"/>
                  <a:gd name="connsiteX7" fmla="*/ 7145 w 88107"/>
                  <a:gd name="connsiteY7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61913 w 88107"/>
                  <a:gd name="connsiteY4" fmla="*/ 54768 h 138112"/>
                  <a:gd name="connsiteX5" fmla="*/ 66676 w 88107"/>
                  <a:gd name="connsiteY5" fmla="*/ 116681 h 138112"/>
                  <a:gd name="connsiteX6" fmla="*/ 47626 w 88107"/>
                  <a:gd name="connsiteY6" fmla="*/ 138112 h 138112"/>
                  <a:gd name="connsiteX7" fmla="*/ 7145 w 88107"/>
                  <a:gd name="connsiteY7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69056 w 88107"/>
                  <a:gd name="connsiteY4" fmla="*/ 57149 h 138112"/>
                  <a:gd name="connsiteX5" fmla="*/ 66676 w 88107"/>
                  <a:gd name="connsiteY5" fmla="*/ 116681 h 138112"/>
                  <a:gd name="connsiteX6" fmla="*/ 47626 w 88107"/>
                  <a:gd name="connsiteY6" fmla="*/ 138112 h 138112"/>
                  <a:gd name="connsiteX7" fmla="*/ 7145 w 88107"/>
                  <a:gd name="connsiteY7" fmla="*/ 135731 h 138112"/>
                  <a:gd name="connsiteX0" fmla="*/ 7145 w 73819"/>
                  <a:gd name="connsiteY0" fmla="*/ 147637 h 150018"/>
                  <a:gd name="connsiteX1" fmla="*/ 0 w 73819"/>
                  <a:gd name="connsiteY1" fmla="*/ 116681 h 150018"/>
                  <a:gd name="connsiteX2" fmla="*/ 69057 w 73819"/>
                  <a:gd name="connsiteY2" fmla="*/ 35718 h 150018"/>
                  <a:gd name="connsiteX3" fmla="*/ 73819 w 73819"/>
                  <a:gd name="connsiteY3" fmla="*/ 0 h 150018"/>
                  <a:gd name="connsiteX4" fmla="*/ 69056 w 73819"/>
                  <a:gd name="connsiteY4" fmla="*/ 69055 h 150018"/>
                  <a:gd name="connsiteX5" fmla="*/ 66676 w 73819"/>
                  <a:gd name="connsiteY5" fmla="*/ 128587 h 150018"/>
                  <a:gd name="connsiteX6" fmla="*/ 47626 w 73819"/>
                  <a:gd name="connsiteY6" fmla="*/ 150018 h 150018"/>
                  <a:gd name="connsiteX7" fmla="*/ 7145 w 73819"/>
                  <a:gd name="connsiteY7" fmla="*/ 147637 h 150018"/>
                  <a:gd name="connsiteX0" fmla="*/ 7145 w 73819"/>
                  <a:gd name="connsiteY0" fmla="*/ 147637 h 150018"/>
                  <a:gd name="connsiteX1" fmla="*/ 0 w 73819"/>
                  <a:gd name="connsiteY1" fmla="*/ 116681 h 150018"/>
                  <a:gd name="connsiteX2" fmla="*/ 54770 w 73819"/>
                  <a:gd name="connsiteY2" fmla="*/ 69056 h 150018"/>
                  <a:gd name="connsiteX3" fmla="*/ 73819 w 73819"/>
                  <a:gd name="connsiteY3" fmla="*/ 0 h 150018"/>
                  <a:gd name="connsiteX4" fmla="*/ 69056 w 73819"/>
                  <a:gd name="connsiteY4" fmla="*/ 69055 h 150018"/>
                  <a:gd name="connsiteX5" fmla="*/ 66676 w 73819"/>
                  <a:gd name="connsiteY5" fmla="*/ 128587 h 150018"/>
                  <a:gd name="connsiteX6" fmla="*/ 47626 w 73819"/>
                  <a:gd name="connsiteY6" fmla="*/ 150018 h 150018"/>
                  <a:gd name="connsiteX7" fmla="*/ 7145 w 73819"/>
                  <a:gd name="connsiteY7" fmla="*/ 147637 h 150018"/>
                  <a:gd name="connsiteX0" fmla="*/ 7145 w 69056"/>
                  <a:gd name="connsiteY0" fmla="*/ 138112 h 140493"/>
                  <a:gd name="connsiteX1" fmla="*/ 0 w 69056"/>
                  <a:gd name="connsiteY1" fmla="*/ 107156 h 140493"/>
                  <a:gd name="connsiteX2" fmla="*/ 54770 w 69056"/>
                  <a:gd name="connsiteY2" fmla="*/ 59531 h 140493"/>
                  <a:gd name="connsiteX3" fmla="*/ 54769 w 69056"/>
                  <a:gd name="connsiteY3" fmla="*/ 0 h 140493"/>
                  <a:gd name="connsiteX4" fmla="*/ 69056 w 69056"/>
                  <a:gd name="connsiteY4" fmla="*/ 59530 h 140493"/>
                  <a:gd name="connsiteX5" fmla="*/ 66676 w 69056"/>
                  <a:gd name="connsiteY5" fmla="*/ 119062 h 140493"/>
                  <a:gd name="connsiteX6" fmla="*/ 47626 w 69056"/>
                  <a:gd name="connsiteY6" fmla="*/ 140493 h 140493"/>
                  <a:gd name="connsiteX7" fmla="*/ 7145 w 69056"/>
                  <a:gd name="connsiteY7" fmla="*/ 138112 h 140493"/>
                  <a:gd name="connsiteX0" fmla="*/ 7145 w 69056"/>
                  <a:gd name="connsiteY0" fmla="*/ 138112 h 140493"/>
                  <a:gd name="connsiteX1" fmla="*/ 0 w 69056"/>
                  <a:gd name="connsiteY1" fmla="*/ 107156 h 140493"/>
                  <a:gd name="connsiteX2" fmla="*/ 45245 w 69056"/>
                  <a:gd name="connsiteY2" fmla="*/ 73818 h 140493"/>
                  <a:gd name="connsiteX3" fmla="*/ 54769 w 69056"/>
                  <a:gd name="connsiteY3" fmla="*/ 0 h 140493"/>
                  <a:gd name="connsiteX4" fmla="*/ 69056 w 69056"/>
                  <a:gd name="connsiteY4" fmla="*/ 59530 h 140493"/>
                  <a:gd name="connsiteX5" fmla="*/ 66676 w 69056"/>
                  <a:gd name="connsiteY5" fmla="*/ 119062 h 140493"/>
                  <a:gd name="connsiteX6" fmla="*/ 47626 w 69056"/>
                  <a:gd name="connsiteY6" fmla="*/ 140493 h 140493"/>
                  <a:gd name="connsiteX7" fmla="*/ 7145 w 69056"/>
                  <a:gd name="connsiteY7" fmla="*/ 138112 h 140493"/>
                  <a:gd name="connsiteX0" fmla="*/ 7145 w 69056"/>
                  <a:gd name="connsiteY0" fmla="*/ 138112 h 140493"/>
                  <a:gd name="connsiteX1" fmla="*/ 0 w 69056"/>
                  <a:gd name="connsiteY1" fmla="*/ 107156 h 140493"/>
                  <a:gd name="connsiteX2" fmla="*/ 45245 w 69056"/>
                  <a:gd name="connsiteY2" fmla="*/ 73818 h 140493"/>
                  <a:gd name="connsiteX3" fmla="*/ 54769 w 69056"/>
                  <a:gd name="connsiteY3" fmla="*/ 0 h 140493"/>
                  <a:gd name="connsiteX4" fmla="*/ 69056 w 69056"/>
                  <a:gd name="connsiteY4" fmla="*/ 59530 h 140493"/>
                  <a:gd name="connsiteX5" fmla="*/ 66676 w 69056"/>
                  <a:gd name="connsiteY5" fmla="*/ 119062 h 140493"/>
                  <a:gd name="connsiteX6" fmla="*/ 47626 w 69056"/>
                  <a:gd name="connsiteY6" fmla="*/ 140493 h 140493"/>
                  <a:gd name="connsiteX7" fmla="*/ 7145 w 69056"/>
                  <a:gd name="connsiteY7" fmla="*/ 138112 h 140493"/>
                  <a:gd name="connsiteX0" fmla="*/ 7145 w 66726"/>
                  <a:gd name="connsiteY0" fmla="*/ 138112 h 140493"/>
                  <a:gd name="connsiteX1" fmla="*/ 0 w 66726"/>
                  <a:gd name="connsiteY1" fmla="*/ 107156 h 140493"/>
                  <a:gd name="connsiteX2" fmla="*/ 45245 w 66726"/>
                  <a:gd name="connsiteY2" fmla="*/ 73818 h 140493"/>
                  <a:gd name="connsiteX3" fmla="*/ 54769 w 66726"/>
                  <a:gd name="connsiteY3" fmla="*/ 0 h 140493"/>
                  <a:gd name="connsiteX4" fmla="*/ 59531 w 66726"/>
                  <a:gd name="connsiteY4" fmla="*/ 71436 h 140493"/>
                  <a:gd name="connsiteX5" fmla="*/ 66676 w 66726"/>
                  <a:gd name="connsiteY5" fmla="*/ 119062 h 140493"/>
                  <a:gd name="connsiteX6" fmla="*/ 47626 w 66726"/>
                  <a:gd name="connsiteY6" fmla="*/ 140493 h 140493"/>
                  <a:gd name="connsiteX7" fmla="*/ 7145 w 66726"/>
                  <a:gd name="connsiteY7" fmla="*/ 138112 h 140493"/>
                  <a:gd name="connsiteX0" fmla="*/ 7145 w 66726"/>
                  <a:gd name="connsiteY0" fmla="*/ 119062 h 121443"/>
                  <a:gd name="connsiteX1" fmla="*/ 0 w 66726"/>
                  <a:gd name="connsiteY1" fmla="*/ 88106 h 121443"/>
                  <a:gd name="connsiteX2" fmla="*/ 45245 w 66726"/>
                  <a:gd name="connsiteY2" fmla="*/ 54768 h 121443"/>
                  <a:gd name="connsiteX3" fmla="*/ 50006 w 66726"/>
                  <a:gd name="connsiteY3" fmla="*/ 0 h 121443"/>
                  <a:gd name="connsiteX4" fmla="*/ 59531 w 66726"/>
                  <a:gd name="connsiteY4" fmla="*/ 52386 h 121443"/>
                  <a:gd name="connsiteX5" fmla="*/ 66676 w 66726"/>
                  <a:gd name="connsiteY5" fmla="*/ 100012 h 121443"/>
                  <a:gd name="connsiteX6" fmla="*/ 47626 w 66726"/>
                  <a:gd name="connsiteY6" fmla="*/ 121443 h 121443"/>
                  <a:gd name="connsiteX7" fmla="*/ 7145 w 66726"/>
                  <a:gd name="connsiteY7" fmla="*/ 119062 h 121443"/>
                  <a:gd name="connsiteX0" fmla="*/ 28576 w 66726"/>
                  <a:gd name="connsiteY0" fmla="*/ 116680 h 121443"/>
                  <a:gd name="connsiteX1" fmla="*/ 0 w 66726"/>
                  <a:gd name="connsiteY1" fmla="*/ 88106 h 121443"/>
                  <a:gd name="connsiteX2" fmla="*/ 45245 w 66726"/>
                  <a:gd name="connsiteY2" fmla="*/ 54768 h 121443"/>
                  <a:gd name="connsiteX3" fmla="*/ 50006 w 66726"/>
                  <a:gd name="connsiteY3" fmla="*/ 0 h 121443"/>
                  <a:gd name="connsiteX4" fmla="*/ 59531 w 66726"/>
                  <a:gd name="connsiteY4" fmla="*/ 52386 h 121443"/>
                  <a:gd name="connsiteX5" fmla="*/ 66676 w 66726"/>
                  <a:gd name="connsiteY5" fmla="*/ 100012 h 121443"/>
                  <a:gd name="connsiteX6" fmla="*/ 47626 w 66726"/>
                  <a:gd name="connsiteY6" fmla="*/ 121443 h 121443"/>
                  <a:gd name="connsiteX7" fmla="*/ 28576 w 66726"/>
                  <a:gd name="connsiteY7" fmla="*/ 116680 h 121443"/>
                  <a:gd name="connsiteX0" fmla="*/ 7145 w 45295"/>
                  <a:gd name="connsiteY0" fmla="*/ 116680 h 121443"/>
                  <a:gd name="connsiteX1" fmla="*/ 0 w 45295"/>
                  <a:gd name="connsiteY1" fmla="*/ 85725 h 121443"/>
                  <a:gd name="connsiteX2" fmla="*/ 23814 w 45295"/>
                  <a:gd name="connsiteY2" fmla="*/ 54768 h 121443"/>
                  <a:gd name="connsiteX3" fmla="*/ 28575 w 45295"/>
                  <a:gd name="connsiteY3" fmla="*/ 0 h 121443"/>
                  <a:gd name="connsiteX4" fmla="*/ 38100 w 45295"/>
                  <a:gd name="connsiteY4" fmla="*/ 52386 h 121443"/>
                  <a:gd name="connsiteX5" fmla="*/ 45245 w 45295"/>
                  <a:gd name="connsiteY5" fmla="*/ 100012 h 121443"/>
                  <a:gd name="connsiteX6" fmla="*/ 26195 w 45295"/>
                  <a:gd name="connsiteY6" fmla="*/ 121443 h 121443"/>
                  <a:gd name="connsiteX7" fmla="*/ 7145 w 45295"/>
                  <a:gd name="connsiteY7" fmla="*/ 116680 h 121443"/>
                  <a:gd name="connsiteX0" fmla="*/ 7145 w 57150"/>
                  <a:gd name="connsiteY0" fmla="*/ 116680 h 121443"/>
                  <a:gd name="connsiteX1" fmla="*/ 0 w 57150"/>
                  <a:gd name="connsiteY1" fmla="*/ 85725 h 121443"/>
                  <a:gd name="connsiteX2" fmla="*/ 23814 w 57150"/>
                  <a:gd name="connsiteY2" fmla="*/ 54768 h 121443"/>
                  <a:gd name="connsiteX3" fmla="*/ 28575 w 57150"/>
                  <a:gd name="connsiteY3" fmla="*/ 0 h 121443"/>
                  <a:gd name="connsiteX4" fmla="*/ 57150 w 57150"/>
                  <a:gd name="connsiteY4" fmla="*/ 54767 h 121443"/>
                  <a:gd name="connsiteX5" fmla="*/ 45245 w 57150"/>
                  <a:gd name="connsiteY5" fmla="*/ 100012 h 121443"/>
                  <a:gd name="connsiteX6" fmla="*/ 26195 w 57150"/>
                  <a:gd name="connsiteY6" fmla="*/ 121443 h 121443"/>
                  <a:gd name="connsiteX7" fmla="*/ 7145 w 57150"/>
                  <a:gd name="connsiteY7" fmla="*/ 116680 h 121443"/>
                  <a:gd name="connsiteX0" fmla="*/ 7145 w 57150"/>
                  <a:gd name="connsiteY0" fmla="*/ 116680 h 121443"/>
                  <a:gd name="connsiteX1" fmla="*/ 0 w 57150"/>
                  <a:gd name="connsiteY1" fmla="*/ 85725 h 121443"/>
                  <a:gd name="connsiteX2" fmla="*/ 40483 w 57150"/>
                  <a:gd name="connsiteY2" fmla="*/ 61912 h 121443"/>
                  <a:gd name="connsiteX3" fmla="*/ 28575 w 57150"/>
                  <a:gd name="connsiteY3" fmla="*/ 0 h 121443"/>
                  <a:gd name="connsiteX4" fmla="*/ 57150 w 57150"/>
                  <a:gd name="connsiteY4" fmla="*/ 54767 h 121443"/>
                  <a:gd name="connsiteX5" fmla="*/ 45245 w 57150"/>
                  <a:gd name="connsiteY5" fmla="*/ 100012 h 121443"/>
                  <a:gd name="connsiteX6" fmla="*/ 26195 w 57150"/>
                  <a:gd name="connsiteY6" fmla="*/ 121443 h 121443"/>
                  <a:gd name="connsiteX7" fmla="*/ 7145 w 57150"/>
                  <a:gd name="connsiteY7" fmla="*/ 116680 h 121443"/>
                  <a:gd name="connsiteX0" fmla="*/ 7145 w 57150"/>
                  <a:gd name="connsiteY0" fmla="*/ 116680 h 121443"/>
                  <a:gd name="connsiteX1" fmla="*/ 0 w 57150"/>
                  <a:gd name="connsiteY1" fmla="*/ 85725 h 121443"/>
                  <a:gd name="connsiteX2" fmla="*/ 33339 w 57150"/>
                  <a:gd name="connsiteY2" fmla="*/ 64293 h 121443"/>
                  <a:gd name="connsiteX3" fmla="*/ 28575 w 57150"/>
                  <a:gd name="connsiteY3" fmla="*/ 0 h 121443"/>
                  <a:gd name="connsiteX4" fmla="*/ 57150 w 57150"/>
                  <a:gd name="connsiteY4" fmla="*/ 54767 h 121443"/>
                  <a:gd name="connsiteX5" fmla="*/ 45245 w 57150"/>
                  <a:gd name="connsiteY5" fmla="*/ 100012 h 121443"/>
                  <a:gd name="connsiteX6" fmla="*/ 26195 w 57150"/>
                  <a:gd name="connsiteY6" fmla="*/ 121443 h 121443"/>
                  <a:gd name="connsiteX7" fmla="*/ 7145 w 57150"/>
                  <a:gd name="connsiteY7" fmla="*/ 116680 h 121443"/>
                  <a:gd name="connsiteX0" fmla="*/ 2 w 50007"/>
                  <a:gd name="connsiteY0" fmla="*/ 116680 h 121443"/>
                  <a:gd name="connsiteX1" fmla="*/ 0 w 50007"/>
                  <a:gd name="connsiteY1" fmla="*/ 85725 h 121443"/>
                  <a:gd name="connsiteX2" fmla="*/ 26196 w 50007"/>
                  <a:gd name="connsiteY2" fmla="*/ 64293 h 121443"/>
                  <a:gd name="connsiteX3" fmla="*/ 21432 w 50007"/>
                  <a:gd name="connsiteY3" fmla="*/ 0 h 121443"/>
                  <a:gd name="connsiteX4" fmla="*/ 50007 w 50007"/>
                  <a:gd name="connsiteY4" fmla="*/ 54767 h 121443"/>
                  <a:gd name="connsiteX5" fmla="*/ 38102 w 50007"/>
                  <a:gd name="connsiteY5" fmla="*/ 100012 h 121443"/>
                  <a:gd name="connsiteX6" fmla="*/ 19052 w 50007"/>
                  <a:gd name="connsiteY6" fmla="*/ 121443 h 121443"/>
                  <a:gd name="connsiteX7" fmla="*/ 2 w 50007"/>
                  <a:gd name="connsiteY7" fmla="*/ 116680 h 121443"/>
                  <a:gd name="connsiteX0" fmla="*/ 7146 w 50007"/>
                  <a:gd name="connsiteY0" fmla="*/ 111917 h 121443"/>
                  <a:gd name="connsiteX1" fmla="*/ 0 w 50007"/>
                  <a:gd name="connsiteY1" fmla="*/ 85725 h 121443"/>
                  <a:gd name="connsiteX2" fmla="*/ 26196 w 50007"/>
                  <a:gd name="connsiteY2" fmla="*/ 64293 h 121443"/>
                  <a:gd name="connsiteX3" fmla="*/ 21432 w 50007"/>
                  <a:gd name="connsiteY3" fmla="*/ 0 h 121443"/>
                  <a:gd name="connsiteX4" fmla="*/ 50007 w 50007"/>
                  <a:gd name="connsiteY4" fmla="*/ 54767 h 121443"/>
                  <a:gd name="connsiteX5" fmla="*/ 38102 w 50007"/>
                  <a:gd name="connsiteY5" fmla="*/ 100012 h 121443"/>
                  <a:gd name="connsiteX6" fmla="*/ 19052 w 50007"/>
                  <a:gd name="connsiteY6" fmla="*/ 121443 h 121443"/>
                  <a:gd name="connsiteX7" fmla="*/ 7146 w 50007"/>
                  <a:gd name="connsiteY7" fmla="*/ 111917 h 121443"/>
                  <a:gd name="connsiteX0" fmla="*/ 7146 w 52131"/>
                  <a:gd name="connsiteY0" fmla="*/ 111917 h 121443"/>
                  <a:gd name="connsiteX1" fmla="*/ 0 w 52131"/>
                  <a:gd name="connsiteY1" fmla="*/ 85725 h 121443"/>
                  <a:gd name="connsiteX2" fmla="*/ 26196 w 52131"/>
                  <a:gd name="connsiteY2" fmla="*/ 64293 h 121443"/>
                  <a:gd name="connsiteX3" fmla="*/ 21432 w 52131"/>
                  <a:gd name="connsiteY3" fmla="*/ 0 h 121443"/>
                  <a:gd name="connsiteX4" fmla="*/ 50007 w 52131"/>
                  <a:gd name="connsiteY4" fmla="*/ 54767 h 121443"/>
                  <a:gd name="connsiteX5" fmla="*/ 50007 w 52131"/>
                  <a:gd name="connsiteY5" fmla="*/ 84185 h 121443"/>
                  <a:gd name="connsiteX6" fmla="*/ 38102 w 52131"/>
                  <a:gd name="connsiteY6" fmla="*/ 100012 h 121443"/>
                  <a:gd name="connsiteX7" fmla="*/ 19052 w 52131"/>
                  <a:gd name="connsiteY7" fmla="*/ 121443 h 121443"/>
                  <a:gd name="connsiteX8" fmla="*/ 7146 w 52131"/>
                  <a:gd name="connsiteY8" fmla="*/ 111917 h 121443"/>
                  <a:gd name="connsiteX0" fmla="*/ 7146 w 52131"/>
                  <a:gd name="connsiteY0" fmla="*/ 111917 h 121443"/>
                  <a:gd name="connsiteX1" fmla="*/ 0 w 52131"/>
                  <a:gd name="connsiteY1" fmla="*/ 85725 h 121443"/>
                  <a:gd name="connsiteX2" fmla="*/ 35721 w 52131"/>
                  <a:gd name="connsiteY2" fmla="*/ 54768 h 121443"/>
                  <a:gd name="connsiteX3" fmla="*/ 21432 w 52131"/>
                  <a:gd name="connsiteY3" fmla="*/ 0 h 121443"/>
                  <a:gd name="connsiteX4" fmla="*/ 50007 w 52131"/>
                  <a:gd name="connsiteY4" fmla="*/ 54767 h 121443"/>
                  <a:gd name="connsiteX5" fmla="*/ 50007 w 52131"/>
                  <a:gd name="connsiteY5" fmla="*/ 84185 h 121443"/>
                  <a:gd name="connsiteX6" fmla="*/ 38102 w 52131"/>
                  <a:gd name="connsiteY6" fmla="*/ 100012 h 121443"/>
                  <a:gd name="connsiteX7" fmla="*/ 19052 w 52131"/>
                  <a:gd name="connsiteY7" fmla="*/ 121443 h 121443"/>
                  <a:gd name="connsiteX8" fmla="*/ 7146 w 52131"/>
                  <a:gd name="connsiteY8" fmla="*/ 111917 h 121443"/>
                  <a:gd name="connsiteX0" fmla="*/ 7146 w 52131"/>
                  <a:gd name="connsiteY0" fmla="*/ 104773 h 114299"/>
                  <a:gd name="connsiteX1" fmla="*/ 0 w 52131"/>
                  <a:gd name="connsiteY1" fmla="*/ 78581 h 114299"/>
                  <a:gd name="connsiteX2" fmla="*/ 35721 w 52131"/>
                  <a:gd name="connsiteY2" fmla="*/ 47624 h 114299"/>
                  <a:gd name="connsiteX3" fmla="*/ 19051 w 52131"/>
                  <a:gd name="connsiteY3" fmla="*/ 0 h 114299"/>
                  <a:gd name="connsiteX4" fmla="*/ 50007 w 52131"/>
                  <a:gd name="connsiteY4" fmla="*/ 47623 h 114299"/>
                  <a:gd name="connsiteX5" fmla="*/ 50007 w 52131"/>
                  <a:gd name="connsiteY5" fmla="*/ 77041 h 114299"/>
                  <a:gd name="connsiteX6" fmla="*/ 38102 w 52131"/>
                  <a:gd name="connsiteY6" fmla="*/ 92868 h 114299"/>
                  <a:gd name="connsiteX7" fmla="*/ 19052 w 52131"/>
                  <a:gd name="connsiteY7" fmla="*/ 114299 h 114299"/>
                  <a:gd name="connsiteX8" fmla="*/ 7146 w 52131"/>
                  <a:gd name="connsiteY8" fmla="*/ 104773 h 114299"/>
                  <a:gd name="connsiteX0" fmla="*/ 2384 w 47369"/>
                  <a:gd name="connsiteY0" fmla="*/ 104773 h 114299"/>
                  <a:gd name="connsiteX1" fmla="*/ 0 w 47369"/>
                  <a:gd name="connsiteY1" fmla="*/ 66674 h 114299"/>
                  <a:gd name="connsiteX2" fmla="*/ 30959 w 47369"/>
                  <a:gd name="connsiteY2" fmla="*/ 47624 h 114299"/>
                  <a:gd name="connsiteX3" fmla="*/ 14289 w 47369"/>
                  <a:gd name="connsiteY3" fmla="*/ 0 h 114299"/>
                  <a:gd name="connsiteX4" fmla="*/ 45245 w 47369"/>
                  <a:gd name="connsiteY4" fmla="*/ 47623 h 114299"/>
                  <a:gd name="connsiteX5" fmla="*/ 45245 w 47369"/>
                  <a:gd name="connsiteY5" fmla="*/ 77041 h 114299"/>
                  <a:gd name="connsiteX6" fmla="*/ 33340 w 47369"/>
                  <a:gd name="connsiteY6" fmla="*/ 92868 h 114299"/>
                  <a:gd name="connsiteX7" fmla="*/ 14290 w 47369"/>
                  <a:gd name="connsiteY7" fmla="*/ 114299 h 114299"/>
                  <a:gd name="connsiteX8" fmla="*/ 2384 w 47369"/>
                  <a:gd name="connsiteY8" fmla="*/ 104773 h 114299"/>
                  <a:gd name="connsiteX0" fmla="*/ 2 w 47369"/>
                  <a:gd name="connsiteY0" fmla="*/ 95248 h 114299"/>
                  <a:gd name="connsiteX1" fmla="*/ 0 w 47369"/>
                  <a:gd name="connsiteY1" fmla="*/ 66674 h 114299"/>
                  <a:gd name="connsiteX2" fmla="*/ 30959 w 47369"/>
                  <a:gd name="connsiteY2" fmla="*/ 47624 h 114299"/>
                  <a:gd name="connsiteX3" fmla="*/ 14289 w 47369"/>
                  <a:gd name="connsiteY3" fmla="*/ 0 h 114299"/>
                  <a:gd name="connsiteX4" fmla="*/ 45245 w 47369"/>
                  <a:gd name="connsiteY4" fmla="*/ 47623 h 114299"/>
                  <a:gd name="connsiteX5" fmla="*/ 45245 w 47369"/>
                  <a:gd name="connsiteY5" fmla="*/ 77041 h 114299"/>
                  <a:gd name="connsiteX6" fmla="*/ 33340 w 47369"/>
                  <a:gd name="connsiteY6" fmla="*/ 92868 h 114299"/>
                  <a:gd name="connsiteX7" fmla="*/ 14290 w 47369"/>
                  <a:gd name="connsiteY7" fmla="*/ 114299 h 114299"/>
                  <a:gd name="connsiteX8" fmla="*/ 2 w 47369"/>
                  <a:gd name="connsiteY8" fmla="*/ 95248 h 114299"/>
                  <a:gd name="connsiteX0" fmla="*/ 2 w 47369"/>
                  <a:gd name="connsiteY0" fmla="*/ 95248 h 107156"/>
                  <a:gd name="connsiteX1" fmla="*/ 0 w 47369"/>
                  <a:gd name="connsiteY1" fmla="*/ 66674 h 107156"/>
                  <a:gd name="connsiteX2" fmla="*/ 30959 w 47369"/>
                  <a:gd name="connsiteY2" fmla="*/ 47624 h 107156"/>
                  <a:gd name="connsiteX3" fmla="*/ 14289 w 47369"/>
                  <a:gd name="connsiteY3" fmla="*/ 0 h 107156"/>
                  <a:gd name="connsiteX4" fmla="*/ 45245 w 47369"/>
                  <a:gd name="connsiteY4" fmla="*/ 47623 h 107156"/>
                  <a:gd name="connsiteX5" fmla="*/ 45245 w 47369"/>
                  <a:gd name="connsiteY5" fmla="*/ 77041 h 107156"/>
                  <a:gd name="connsiteX6" fmla="*/ 33340 w 47369"/>
                  <a:gd name="connsiteY6" fmla="*/ 92868 h 107156"/>
                  <a:gd name="connsiteX7" fmla="*/ 19053 w 47369"/>
                  <a:gd name="connsiteY7" fmla="*/ 107156 h 107156"/>
                  <a:gd name="connsiteX8" fmla="*/ 2 w 47369"/>
                  <a:gd name="connsiteY8" fmla="*/ 95248 h 107156"/>
                  <a:gd name="connsiteX0" fmla="*/ 2 w 47369"/>
                  <a:gd name="connsiteY0" fmla="*/ 95248 h 97631"/>
                  <a:gd name="connsiteX1" fmla="*/ 0 w 47369"/>
                  <a:gd name="connsiteY1" fmla="*/ 66674 h 97631"/>
                  <a:gd name="connsiteX2" fmla="*/ 30959 w 47369"/>
                  <a:gd name="connsiteY2" fmla="*/ 47624 h 97631"/>
                  <a:gd name="connsiteX3" fmla="*/ 14289 w 47369"/>
                  <a:gd name="connsiteY3" fmla="*/ 0 h 97631"/>
                  <a:gd name="connsiteX4" fmla="*/ 45245 w 47369"/>
                  <a:gd name="connsiteY4" fmla="*/ 47623 h 97631"/>
                  <a:gd name="connsiteX5" fmla="*/ 45245 w 47369"/>
                  <a:gd name="connsiteY5" fmla="*/ 77041 h 97631"/>
                  <a:gd name="connsiteX6" fmla="*/ 33340 w 47369"/>
                  <a:gd name="connsiteY6" fmla="*/ 92868 h 97631"/>
                  <a:gd name="connsiteX7" fmla="*/ 16672 w 47369"/>
                  <a:gd name="connsiteY7" fmla="*/ 97631 h 97631"/>
                  <a:gd name="connsiteX8" fmla="*/ 2 w 47369"/>
                  <a:gd name="connsiteY8" fmla="*/ 95248 h 97631"/>
                  <a:gd name="connsiteX0" fmla="*/ 2384 w 47369"/>
                  <a:gd name="connsiteY0" fmla="*/ 88104 h 97631"/>
                  <a:gd name="connsiteX1" fmla="*/ 0 w 47369"/>
                  <a:gd name="connsiteY1" fmla="*/ 66674 h 97631"/>
                  <a:gd name="connsiteX2" fmla="*/ 30959 w 47369"/>
                  <a:gd name="connsiteY2" fmla="*/ 47624 h 97631"/>
                  <a:gd name="connsiteX3" fmla="*/ 14289 w 47369"/>
                  <a:gd name="connsiteY3" fmla="*/ 0 h 97631"/>
                  <a:gd name="connsiteX4" fmla="*/ 45245 w 47369"/>
                  <a:gd name="connsiteY4" fmla="*/ 47623 h 97631"/>
                  <a:gd name="connsiteX5" fmla="*/ 45245 w 47369"/>
                  <a:gd name="connsiteY5" fmla="*/ 77041 h 97631"/>
                  <a:gd name="connsiteX6" fmla="*/ 33340 w 47369"/>
                  <a:gd name="connsiteY6" fmla="*/ 92868 h 97631"/>
                  <a:gd name="connsiteX7" fmla="*/ 16672 w 47369"/>
                  <a:gd name="connsiteY7" fmla="*/ 97631 h 97631"/>
                  <a:gd name="connsiteX8" fmla="*/ 2384 w 47369"/>
                  <a:gd name="connsiteY8" fmla="*/ 88104 h 97631"/>
                  <a:gd name="connsiteX0" fmla="*/ 1 w 44986"/>
                  <a:gd name="connsiteY0" fmla="*/ 88104 h 97631"/>
                  <a:gd name="connsiteX1" fmla="*/ 4761 w 44986"/>
                  <a:gd name="connsiteY1" fmla="*/ 69055 h 97631"/>
                  <a:gd name="connsiteX2" fmla="*/ 28576 w 44986"/>
                  <a:gd name="connsiteY2" fmla="*/ 47624 h 97631"/>
                  <a:gd name="connsiteX3" fmla="*/ 11906 w 44986"/>
                  <a:gd name="connsiteY3" fmla="*/ 0 h 97631"/>
                  <a:gd name="connsiteX4" fmla="*/ 42862 w 44986"/>
                  <a:gd name="connsiteY4" fmla="*/ 47623 h 97631"/>
                  <a:gd name="connsiteX5" fmla="*/ 42862 w 44986"/>
                  <a:gd name="connsiteY5" fmla="*/ 77041 h 97631"/>
                  <a:gd name="connsiteX6" fmla="*/ 30957 w 44986"/>
                  <a:gd name="connsiteY6" fmla="*/ 92868 h 97631"/>
                  <a:gd name="connsiteX7" fmla="*/ 14289 w 44986"/>
                  <a:gd name="connsiteY7" fmla="*/ 97631 h 97631"/>
                  <a:gd name="connsiteX8" fmla="*/ 1 w 44986"/>
                  <a:gd name="connsiteY8" fmla="*/ 88104 h 97631"/>
                  <a:gd name="connsiteX0" fmla="*/ 1 w 44986"/>
                  <a:gd name="connsiteY0" fmla="*/ 80960 h 90487"/>
                  <a:gd name="connsiteX1" fmla="*/ 4761 w 44986"/>
                  <a:gd name="connsiteY1" fmla="*/ 61911 h 90487"/>
                  <a:gd name="connsiteX2" fmla="*/ 28576 w 44986"/>
                  <a:gd name="connsiteY2" fmla="*/ 40480 h 90487"/>
                  <a:gd name="connsiteX3" fmla="*/ 4762 w 44986"/>
                  <a:gd name="connsiteY3" fmla="*/ 0 h 90487"/>
                  <a:gd name="connsiteX4" fmla="*/ 42862 w 44986"/>
                  <a:gd name="connsiteY4" fmla="*/ 40479 h 90487"/>
                  <a:gd name="connsiteX5" fmla="*/ 42862 w 44986"/>
                  <a:gd name="connsiteY5" fmla="*/ 69897 h 90487"/>
                  <a:gd name="connsiteX6" fmla="*/ 30957 w 44986"/>
                  <a:gd name="connsiteY6" fmla="*/ 85724 h 90487"/>
                  <a:gd name="connsiteX7" fmla="*/ 14289 w 44986"/>
                  <a:gd name="connsiteY7" fmla="*/ 90487 h 90487"/>
                  <a:gd name="connsiteX8" fmla="*/ 1 w 44986"/>
                  <a:gd name="connsiteY8" fmla="*/ 80960 h 90487"/>
                  <a:gd name="connsiteX0" fmla="*/ 1 w 44986"/>
                  <a:gd name="connsiteY0" fmla="*/ 69054 h 78581"/>
                  <a:gd name="connsiteX1" fmla="*/ 4761 w 44986"/>
                  <a:gd name="connsiteY1" fmla="*/ 50005 h 78581"/>
                  <a:gd name="connsiteX2" fmla="*/ 28576 w 44986"/>
                  <a:gd name="connsiteY2" fmla="*/ 28574 h 78581"/>
                  <a:gd name="connsiteX3" fmla="*/ 16669 w 44986"/>
                  <a:gd name="connsiteY3" fmla="*/ 0 h 78581"/>
                  <a:gd name="connsiteX4" fmla="*/ 42862 w 44986"/>
                  <a:gd name="connsiteY4" fmla="*/ 28573 h 78581"/>
                  <a:gd name="connsiteX5" fmla="*/ 42862 w 44986"/>
                  <a:gd name="connsiteY5" fmla="*/ 57991 h 78581"/>
                  <a:gd name="connsiteX6" fmla="*/ 30957 w 44986"/>
                  <a:gd name="connsiteY6" fmla="*/ 73818 h 78581"/>
                  <a:gd name="connsiteX7" fmla="*/ 14289 w 44986"/>
                  <a:gd name="connsiteY7" fmla="*/ 78581 h 78581"/>
                  <a:gd name="connsiteX8" fmla="*/ 1 w 44986"/>
                  <a:gd name="connsiteY8" fmla="*/ 69054 h 78581"/>
                  <a:gd name="connsiteX0" fmla="*/ 2383 w 40225"/>
                  <a:gd name="connsiteY0" fmla="*/ 66673 h 78581"/>
                  <a:gd name="connsiteX1" fmla="*/ 0 w 40225"/>
                  <a:gd name="connsiteY1" fmla="*/ 50005 h 78581"/>
                  <a:gd name="connsiteX2" fmla="*/ 23815 w 40225"/>
                  <a:gd name="connsiteY2" fmla="*/ 28574 h 78581"/>
                  <a:gd name="connsiteX3" fmla="*/ 11908 w 40225"/>
                  <a:gd name="connsiteY3" fmla="*/ 0 h 78581"/>
                  <a:gd name="connsiteX4" fmla="*/ 38101 w 40225"/>
                  <a:gd name="connsiteY4" fmla="*/ 28573 h 78581"/>
                  <a:gd name="connsiteX5" fmla="*/ 38101 w 40225"/>
                  <a:gd name="connsiteY5" fmla="*/ 57991 h 78581"/>
                  <a:gd name="connsiteX6" fmla="*/ 26196 w 40225"/>
                  <a:gd name="connsiteY6" fmla="*/ 73818 h 78581"/>
                  <a:gd name="connsiteX7" fmla="*/ 9528 w 40225"/>
                  <a:gd name="connsiteY7" fmla="*/ 78581 h 78581"/>
                  <a:gd name="connsiteX8" fmla="*/ 2383 w 40225"/>
                  <a:gd name="connsiteY8" fmla="*/ 66673 h 78581"/>
                  <a:gd name="connsiteX0" fmla="*/ 1 w 37843"/>
                  <a:gd name="connsiteY0" fmla="*/ 66673 h 78581"/>
                  <a:gd name="connsiteX1" fmla="*/ 4762 w 37843"/>
                  <a:gd name="connsiteY1" fmla="*/ 45242 h 78581"/>
                  <a:gd name="connsiteX2" fmla="*/ 21433 w 37843"/>
                  <a:gd name="connsiteY2" fmla="*/ 28574 h 78581"/>
                  <a:gd name="connsiteX3" fmla="*/ 9526 w 37843"/>
                  <a:gd name="connsiteY3" fmla="*/ 0 h 78581"/>
                  <a:gd name="connsiteX4" fmla="*/ 35719 w 37843"/>
                  <a:gd name="connsiteY4" fmla="*/ 28573 h 78581"/>
                  <a:gd name="connsiteX5" fmla="*/ 35719 w 37843"/>
                  <a:gd name="connsiteY5" fmla="*/ 57991 h 78581"/>
                  <a:gd name="connsiteX6" fmla="*/ 23814 w 37843"/>
                  <a:gd name="connsiteY6" fmla="*/ 73818 h 78581"/>
                  <a:gd name="connsiteX7" fmla="*/ 7146 w 37843"/>
                  <a:gd name="connsiteY7" fmla="*/ 78581 h 78581"/>
                  <a:gd name="connsiteX8" fmla="*/ 1 w 37843"/>
                  <a:gd name="connsiteY8" fmla="*/ 66673 h 7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843" h="78581">
                    <a:moveTo>
                      <a:pt x="1" y="66673"/>
                    </a:moveTo>
                    <a:cubicBezTo>
                      <a:pt x="0" y="56355"/>
                      <a:pt x="4763" y="55560"/>
                      <a:pt x="4762" y="45242"/>
                    </a:cubicBezTo>
                    <a:cubicBezTo>
                      <a:pt x="19844" y="34129"/>
                      <a:pt x="-793" y="39687"/>
                      <a:pt x="21433" y="28574"/>
                    </a:cubicBezTo>
                    <a:cubicBezTo>
                      <a:pt x="21433" y="8730"/>
                      <a:pt x="9526" y="19844"/>
                      <a:pt x="9526" y="0"/>
                    </a:cubicBezTo>
                    <a:lnTo>
                      <a:pt x="35719" y="28573"/>
                    </a:lnTo>
                    <a:cubicBezTo>
                      <a:pt x="39291" y="42604"/>
                      <a:pt x="37703" y="50450"/>
                      <a:pt x="35719" y="57991"/>
                    </a:cubicBezTo>
                    <a:cubicBezTo>
                      <a:pt x="33735" y="65532"/>
                      <a:pt x="27783" y="67608"/>
                      <a:pt x="23814" y="73818"/>
                    </a:cubicBezTo>
                    <a:cubicBezTo>
                      <a:pt x="21433" y="78580"/>
                      <a:pt x="9527" y="73819"/>
                      <a:pt x="7146" y="78581"/>
                    </a:cubicBezTo>
                    <a:lnTo>
                      <a:pt x="1" y="66673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white"/>
                  </a:solidFill>
                </a:endParaRPr>
              </a:p>
            </p:txBody>
          </p:sp>
          <p:sp>
            <p:nvSpPr>
              <p:cNvPr id="218" name="Freeform 217"/>
              <p:cNvSpPr/>
              <p:nvPr/>
            </p:nvSpPr>
            <p:spPr>
              <a:xfrm>
                <a:off x="4358874" y="4525254"/>
                <a:ext cx="37843" cy="78581"/>
              </a:xfrm>
              <a:custGeom>
                <a:avLst/>
                <a:gdLst>
                  <a:gd name="connsiteX0" fmla="*/ 0 w 95250"/>
                  <a:gd name="connsiteY0" fmla="*/ 142875 h 152400"/>
                  <a:gd name="connsiteX1" fmla="*/ 14287 w 95250"/>
                  <a:gd name="connsiteY1" fmla="*/ 88107 h 152400"/>
                  <a:gd name="connsiteX2" fmla="*/ 61912 w 95250"/>
                  <a:gd name="connsiteY2" fmla="*/ 54769 h 152400"/>
                  <a:gd name="connsiteX3" fmla="*/ 80962 w 95250"/>
                  <a:gd name="connsiteY3" fmla="*/ 30957 h 152400"/>
                  <a:gd name="connsiteX4" fmla="*/ 66675 w 95250"/>
                  <a:gd name="connsiteY4" fmla="*/ 0 h 152400"/>
                  <a:gd name="connsiteX5" fmla="*/ 95250 w 95250"/>
                  <a:gd name="connsiteY5" fmla="*/ 35719 h 152400"/>
                  <a:gd name="connsiteX6" fmla="*/ 80962 w 95250"/>
                  <a:gd name="connsiteY6" fmla="*/ 64294 h 152400"/>
                  <a:gd name="connsiteX7" fmla="*/ 54768 w 95250"/>
                  <a:gd name="connsiteY7" fmla="*/ 85725 h 152400"/>
                  <a:gd name="connsiteX8" fmla="*/ 66675 w 95250"/>
                  <a:gd name="connsiteY8" fmla="*/ 119063 h 152400"/>
                  <a:gd name="connsiteX9" fmla="*/ 52387 w 95250"/>
                  <a:gd name="connsiteY9" fmla="*/ 152400 h 152400"/>
                  <a:gd name="connsiteX10" fmla="*/ 0 w 95250"/>
                  <a:gd name="connsiteY10" fmla="*/ 142875 h 152400"/>
                  <a:gd name="connsiteX0" fmla="*/ 0 w 95250"/>
                  <a:gd name="connsiteY0" fmla="*/ 142875 h 169069"/>
                  <a:gd name="connsiteX1" fmla="*/ 14287 w 95250"/>
                  <a:gd name="connsiteY1" fmla="*/ 88107 h 169069"/>
                  <a:gd name="connsiteX2" fmla="*/ 61912 w 95250"/>
                  <a:gd name="connsiteY2" fmla="*/ 54769 h 169069"/>
                  <a:gd name="connsiteX3" fmla="*/ 80962 w 95250"/>
                  <a:gd name="connsiteY3" fmla="*/ 30957 h 169069"/>
                  <a:gd name="connsiteX4" fmla="*/ 66675 w 95250"/>
                  <a:gd name="connsiteY4" fmla="*/ 0 h 169069"/>
                  <a:gd name="connsiteX5" fmla="*/ 95250 w 95250"/>
                  <a:gd name="connsiteY5" fmla="*/ 35719 h 169069"/>
                  <a:gd name="connsiteX6" fmla="*/ 80962 w 95250"/>
                  <a:gd name="connsiteY6" fmla="*/ 64294 h 169069"/>
                  <a:gd name="connsiteX7" fmla="*/ 54768 w 95250"/>
                  <a:gd name="connsiteY7" fmla="*/ 85725 h 169069"/>
                  <a:gd name="connsiteX8" fmla="*/ 66675 w 95250"/>
                  <a:gd name="connsiteY8" fmla="*/ 119063 h 169069"/>
                  <a:gd name="connsiteX9" fmla="*/ 40481 w 95250"/>
                  <a:gd name="connsiteY9" fmla="*/ 169069 h 169069"/>
                  <a:gd name="connsiteX10" fmla="*/ 52387 w 95250"/>
                  <a:gd name="connsiteY10" fmla="*/ 152400 h 169069"/>
                  <a:gd name="connsiteX11" fmla="*/ 0 w 95250"/>
                  <a:gd name="connsiteY11" fmla="*/ 142875 h 169069"/>
                  <a:gd name="connsiteX0" fmla="*/ 0 w 95250"/>
                  <a:gd name="connsiteY0" fmla="*/ 166688 h 169069"/>
                  <a:gd name="connsiteX1" fmla="*/ 14287 w 95250"/>
                  <a:gd name="connsiteY1" fmla="*/ 88107 h 169069"/>
                  <a:gd name="connsiteX2" fmla="*/ 61912 w 95250"/>
                  <a:gd name="connsiteY2" fmla="*/ 54769 h 169069"/>
                  <a:gd name="connsiteX3" fmla="*/ 80962 w 95250"/>
                  <a:gd name="connsiteY3" fmla="*/ 30957 h 169069"/>
                  <a:gd name="connsiteX4" fmla="*/ 66675 w 95250"/>
                  <a:gd name="connsiteY4" fmla="*/ 0 h 169069"/>
                  <a:gd name="connsiteX5" fmla="*/ 95250 w 95250"/>
                  <a:gd name="connsiteY5" fmla="*/ 35719 h 169069"/>
                  <a:gd name="connsiteX6" fmla="*/ 80962 w 95250"/>
                  <a:gd name="connsiteY6" fmla="*/ 64294 h 169069"/>
                  <a:gd name="connsiteX7" fmla="*/ 54768 w 95250"/>
                  <a:gd name="connsiteY7" fmla="*/ 85725 h 169069"/>
                  <a:gd name="connsiteX8" fmla="*/ 66675 w 95250"/>
                  <a:gd name="connsiteY8" fmla="*/ 119063 h 169069"/>
                  <a:gd name="connsiteX9" fmla="*/ 40481 w 95250"/>
                  <a:gd name="connsiteY9" fmla="*/ 169069 h 169069"/>
                  <a:gd name="connsiteX10" fmla="*/ 52387 w 95250"/>
                  <a:gd name="connsiteY10" fmla="*/ 152400 h 169069"/>
                  <a:gd name="connsiteX11" fmla="*/ 0 w 95250"/>
                  <a:gd name="connsiteY11" fmla="*/ 166688 h 169069"/>
                  <a:gd name="connsiteX0" fmla="*/ 0 w 95250"/>
                  <a:gd name="connsiteY0" fmla="*/ 166688 h 169069"/>
                  <a:gd name="connsiteX1" fmla="*/ 14287 w 95250"/>
                  <a:gd name="connsiteY1" fmla="*/ 88107 h 169069"/>
                  <a:gd name="connsiteX2" fmla="*/ 61912 w 95250"/>
                  <a:gd name="connsiteY2" fmla="*/ 54769 h 169069"/>
                  <a:gd name="connsiteX3" fmla="*/ 80962 w 95250"/>
                  <a:gd name="connsiteY3" fmla="*/ 30957 h 169069"/>
                  <a:gd name="connsiteX4" fmla="*/ 66675 w 95250"/>
                  <a:gd name="connsiteY4" fmla="*/ 0 h 169069"/>
                  <a:gd name="connsiteX5" fmla="*/ 95250 w 95250"/>
                  <a:gd name="connsiteY5" fmla="*/ 35719 h 169069"/>
                  <a:gd name="connsiteX6" fmla="*/ 80962 w 95250"/>
                  <a:gd name="connsiteY6" fmla="*/ 64294 h 169069"/>
                  <a:gd name="connsiteX7" fmla="*/ 54768 w 95250"/>
                  <a:gd name="connsiteY7" fmla="*/ 85725 h 169069"/>
                  <a:gd name="connsiteX8" fmla="*/ 66675 w 95250"/>
                  <a:gd name="connsiteY8" fmla="*/ 119063 h 169069"/>
                  <a:gd name="connsiteX9" fmla="*/ 40481 w 95250"/>
                  <a:gd name="connsiteY9" fmla="*/ 169069 h 169069"/>
                  <a:gd name="connsiteX10" fmla="*/ 0 w 95250"/>
                  <a:gd name="connsiteY10" fmla="*/ 166688 h 169069"/>
                  <a:gd name="connsiteX0" fmla="*/ 7145 w 102395"/>
                  <a:gd name="connsiteY0" fmla="*/ 166688 h 169069"/>
                  <a:gd name="connsiteX1" fmla="*/ 0 w 102395"/>
                  <a:gd name="connsiteY1" fmla="*/ 135732 h 169069"/>
                  <a:gd name="connsiteX2" fmla="*/ 69057 w 102395"/>
                  <a:gd name="connsiteY2" fmla="*/ 54769 h 169069"/>
                  <a:gd name="connsiteX3" fmla="*/ 88107 w 102395"/>
                  <a:gd name="connsiteY3" fmla="*/ 30957 h 169069"/>
                  <a:gd name="connsiteX4" fmla="*/ 73820 w 102395"/>
                  <a:gd name="connsiteY4" fmla="*/ 0 h 169069"/>
                  <a:gd name="connsiteX5" fmla="*/ 102395 w 102395"/>
                  <a:gd name="connsiteY5" fmla="*/ 35719 h 169069"/>
                  <a:gd name="connsiteX6" fmla="*/ 88107 w 102395"/>
                  <a:gd name="connsiteY6" fmla="*/ 64294 h 169069"/>
                  <a:gd name="connsiteX7" fmla="*/ 61913 w 102395"/>
                  <a:gd name="connsiteY7" fmla="*/ 85725 h 169069"/>
                  <a:gd name="connsiteX8" fmla="*/ 73820 w 102395"/>
                  <a:gd name="connsiteY8" fmla="*/ 119063 h 169069"/>
                  <a:gd name="connsiteX9" fmla="*/ 47626 w 102395"/>
                  <a:gd name="connsiteY9" fmla="*/ 169069 h 169069"/>
                  <a:gd name="connsiteX10" fmla="*/ 7145 w 102395"/>
                  <a:gd name="connsiteY10" fmla="*/ 166688 h 169069"/>
                  <a:gd name="connsiteX0" fmla="*/ 7145 w 102395"/>
                  <a:gd name="connsiteY0" fmla="*/ 135731 h 138112"/>
                  <a:gd name="connsiteX1" fmla="*/ 0 w 102395"/>
                  <a:gd name="connsiteY1" fmla="*/ 104775 h 138112"/>
                  <a:gd name="connsiteX2" fmla="*/ 69057 w 102395"/>
                  <a:gd name="connsiteY2" fmla="*/ 23812 h 138112"/>
                  <a:gd name="connsiteX3" fmla="*/ 88107 w 102395"/>
                  <a:gd name="connsiteY3" fmla="*/ 0 h 138112"/>
                  <a:gd name="connsiteX4" fmla="*/ 102395 w 102395"/>
                  <a:gd name="connsiteY4" fmla="*/ 4762 h 138112"/>
                  <a:gd name="connsiteX5" fmla="*/ 88107 w 102395"/>
                  <a:gd name="connsiteY5" fmla="*/ 33337 h 138112"/>
                  <a:gd name="connsiteX6" fmla="*/ 61913 w 102395"/>
                  <a:gd name="connsiteY6" fmla="*/ 54768 h 138112"/>
                  <a:gd name="connsiteX7" fmla="*/ 73820 w 102395"/>
                  <a:gd name="connsiteY7" fmla="*/ 88106 h 138112"/>
                  <a:gd name="connsiteX8" fmla="*/ 47626 w 102395"/>
                  <a:gd name="connsiteY8" fmla="*/ 138112 h 138112"/>
                  <a:gd name="connsiteX9" fmla="*/ 7145 w 102395"/>
                  <a:gd name="connsiteY9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88107 w 88107"/>
                  <a:gd name="connsiteY4" fmla="*/ 33337 h 138112"/>
                  <a:gd name="connsiteX5" fmla="*/ 61913 w 88107"/>
                  <a:gd name="connsiteY5" fmla="*/ 54768 h 138112"/>
                  <a:gd name="connsiteX6" fmla="*/ 73820 w 88107"/>
                  <a:gd name="connsiteY6" fmla="*/ 88106 h 138112"/>
                  <a:gd name="connsiteX7" fmla="*/ 47626 w 88107"/>
                  <a:gd name="connsiteY7" fmla="*/ 138112 h 138112"/>
                  <a:gd name="connsiteX8" fmla="*/ 7145 w 88107"/>
                  <a:gd name="connsiteY8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61913 w 88107"/>
                  <a:gd name="connsiteY4" fmla="*/ 54768 h 138112"/>
                  <a:gd name="connsiteX5" fmla="*/ 73820 w 88107"/>
                  <a:gd name="connsiteY5" fmla="*/ 88106 h 138112"/>
                  <a:gd name="connsiteX6" fmla="*/ 47626 w 88107"/>
                  <a:gd name="connsiteY6" fmla="*/ 138112 h 138112"/>
                  <a:gd name="connsiteX7" fmla="*/ 7145 w 88107"/>
                  <a:gd name="connsiteY7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61913 w 88107"/>
                  <a:gd name="connsiteY4" fmla="*/ 54768 h 138112"/>
                  <a:gd name="connsiteX5" fmla="*/ 66676 w 88107"/>
                  <a:gd name="connsiteY5" fmla="*/ 116681 h 138112"/>
                  <a:gd name="connsiteX6" fmla="*/ 47626 w 88107"/>
                  <a:gd name="connsiteY6" fmla="*/ 138112 h 138112"/>
                  <a:gd name="connsiteX7" fmla="*/ 7145 w 88107"/>
                  <a:gd name="connsiteY7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69056 w 88107"/>
                  <a:gd name="connsiteY4" fmla="*/ 57149 h 138112"/>
                  <a:gd name="connsiteX5" fmla="*/ 66676 w 88107"/>
                  <a:gd name="connsiteY5" fmla="*/ 116681 h 138112"/>
                  <a:gd name="connsiteX6" fmla="*/ 47626 w 88107"/>
                  <a:gd name="connsiteY6" fmla="*/ 138112 h 138112"/>
                  <a:gd name="connsiteX7" fmla="*/ 7145 w 88107"/>
                  <a:gd name="connsiteY7" fmla="*/ 135731 h 138112"/>
                  <a:gd name="connsiteX0" fmla="*/ 7145 w 73819"/>
                  <a:gd name="connsiteY0" fmla="*/ 147637 h 150018"/>
                  <a:gd name="connsiteX1" fmla="*/ 0 w 73819"/>
                  <a:gd name="connsiteY1" fmla="*/ 116681 h 150018"/>
                  <a:gd name="connsiteX2" fmla="*/ 69057 w 73819"/>
                  <a:gd name="connsiteY2" fmla="*/ 35718 h 150018"/>
                  <a:gd name="connsiteX3" fmla="*/ 73819 w 73819"/>
                  <a:gd name="connsiteY3" fmla="*/ 0 h 150018"/>
                  <a:gd name="connsiteX4" fmla="*/ 69056 w 73819"/>
                  <a:gd name="connsiteY4" fmla="*/ 69055 h 150018"/>
                  <a:gd name="connsiteX5" fmla="*/ 66676 w 73819"/>
                  <a:gd name="connsiteY5" fmla="*/ 128587 h 150018"/>
                  <a:gd name="connsiteX6" fmla="*/ 47626 w 73819"/>
                  <a:gd name="connsiteY6" fmla="*/ 150018 h 150018"/>
                  <a:gd name="connsiteX7" fmla="*/ 7145 w 73819"/>
                  <a:gd name="connsiteY7" fmla="*/ 147637 h 150018"/>
                  <a:gd name="connsiteX0" fmla="*/ 7145 w 73819"/>
                  <a:gd name="connsiteY0" fmla="*/ 147637 h 150018"/>
                  <a:gd name="connsiteX1" fmla="*/ 0 w 73819"/>
                  <a:gd name="connsiteY1" fmla="*/ 116681 h 150018"/>
                  <a:gd name="connsiteX2" fmla="*/ 54770 w 73819"/>
                  <a:gd name="connsiteY2" fmla="*/ 69056 h 150018"/>
                  <a:gd name="connsiteX3" fmla="*/ 73819 w 73819"/>
                  <a:gd name="connsiteY3" fmla="*/ 0 h 150018"/>
                  <a:gd name="connsiteX4" fmla="*/ 69056 w 73819"/>
                  <a:gd name="connsiteY4" fmla="*/ 69055 h 150018"/>
                  <a:gd name="connsiteX5" fmla="*/ 66676 w 73819"/>
                  <a:gd name="connsiteY5" fmla="*/ 128587 h 150018"/>
                  <a:gd name="connsiteX6" fmla="*/ 47626 w 73819"/>
                  <a:gd name="connsiteY6" fmla="*/ 150018 h 150018"/>
                  <a:gd name="connsiteX7" fmla="*/ 7145 w 73819"/>
                  <a:gd name="connsiteY7" fmla="*/ 147637 h 150018"/>
                  <a:gd name="connsiteX0" fmla="*/ 7145 w 69056"/>
                  <a:gd name="connsiteY0" fmla="*/ 138112 h 140493"/>
                  <a:gd name="connsiteX1" fmla="*/ 0 w 69056"/>
                  <a:gd name="connsiteY1" fmla="*/ 107156 h 140493"/>
                  <a:gd name="connsiteX2" fmla="*/ 54770 w 69056"/>
                  <a:gd name="connsiteY2" fmla="*/ 59531 h 140493"/>
                  <a:gd name="connsiteX3" fmla="*/ 54769 w 69056"/>
                  <a:gd name="connsiteY3" fmla="*/ 0 h 140493"/>
                  <a:gd name="connsiteX4" fmla="*/ 69056 w 69056"/>
                  <a:gd name="connsiteY4" fmla="*/ 59530 h 140493"/>
                  <a:gd name="connsiteX5" fmla="*/ 66676 w 69056"/>
                  <a:gd name="connsiteY5" fmla="*/ 119062 h 140493"/>
                  <a:gd name="connsiteX6" fmla="*/ 47626 w 69056"/>
                  <a:gd name="connsiteY6" fmla="*/ 140493 h 140493"/>
                  <a:gd name="connsiteX7" fmla="*/ 7145 w 69056"/>
                  <a:gd name="connsiteY7" fmla="*/ 138112 h 140493"/>
                  <a:gd name="connsiteX0" fmla="*/ 7145 w 69056"/>
                  <a:gd name="connsiteY0" fmla="*/ 138112 h 140493"/>
                  <a:gd name="connsiteX1" fmla="*/ 0 w 69056"/>
                  <a:gd name="connsiteY1" fmla="*/ 107156 h 140493"/>
                  <a:gd name="connsiteX2" fmla="*/ 45245 w 69056"/>
                  <a:gd name="connsiteY2" fmla="*/ 73818 h 140493"/>
                  <a:gd name="connsiteX3" fmla="*/ 54769 w 69056"/>
                  <a:gd name="connsiteY3" fmla="*/ 0 h 140493"/>
                  <a:gd name="connsiteX4" fmla="*/ 69056 w 69056"/>
                  <a:gd name="connsiteY4" fmla="*/ 59530 h 140493"/>
                  <a:gd name="connsiteX5" fmla="*/ 66676 w 69056"/>
                  <a:gd name="connsiteY5" fmla="*/ 119062 h 140493"/>
                  <a:gd name="connsiteX6" fmla="*/ 47626 w 69056"/>
                  <a:gd name="connsiteY6" fmla="*/ 140493 h 140493"/>
                  <a:gd name="connsiteX7" fmla="*/ 7145 w 69056"/>
                  <a:gd name="connsiteY7" fmla="*/ 138112 h 140493"/>
                  <a:gd name="connsiteX0" fmla="*/ 7145 w 69056"/>
                  <a:gd name="connsiteY0" fmla="*/ 138112 h 140493"/>
                  <a:gd name="connsiteX1" fmla="*/ 0 w 69056"/>
                  <a:gd name="connsiteY1" fmla="*/ 107156 h 140493"/>
                  <a:gd name="connsiteX2" fmla="*/ 45245 w 69056"/>
                  <a:gd name="connsiteY2" fmla="*/ 73818 h 140493"/>
                  <a:gd name="connsiteX3" fmla="*/ 54769 w 69056"/>
                  <a:gd name="connsiteY3" fmla="*/ 0 h 140493"/>
                  <a:gd name="connsiteX4" fmla="*/ 69056 w 69056"/>
                  <a:gd name="connsiteY4" fmla="*/ 59530 h 140493"/>
                  <a:gd name="connsiteX5" fmla="*/ 66676 w 69056"/>
                  <a:gd name="connsiteY5" fmla="*/ 119062 h 140493"/>
                  <a:gd name="connsiteX6" fmla="*/ 47626 w 69056"/>
                  <a:gd name="connsiteY6" fmla="*/ 140493 h 140493"/>
                  <a:gd name="connsiteX7" fmla="*/ 7145 w 69056"/>
                  <a:gd name="connsiteY7" fmla="*/ 138112 h 140493"/>
                  <a:gd name="connsiteX0" fmla="*/ 7145 w 66726"/>
                  <a:gd name="connsiteY0" fmla="*/ 138112 h 140493"/>
                  <a:gd name="connsiteX1" fmla="*/ 0 w 66726"/>
                  <a:gd name="connsiteY1" fmla="*/ 107156 h 140493"/>
                  <a:gd name="connsiteX2" fmla="*/ 45245 w 66726"/>
                  <a:gd name="connsiteY2" fmla="*/ 73818 h 140493"/>
                  <a:gd name="connsiteX3" fmla="*/ 54769 w 66726"/>
                  <a:gd name="connsiteY3" fmla="*/ 0 h 140493"/>
                  <a:gd name="connsiteX4" fmla="*/ 59531 w 66726"/>
                  <a:gd name="connsiteY4" fmla="*/ 71436 h 140493"/>
                  <a:gd name="connsiteX5" fmla="*/ 66676 w 66726"/>
                  <a:gd name="connsiteY5" fmla="*/ 119062 h 140493"/>
                  <a:gd name="connsiteX6" fmla="*/ 47626 w 66726"/>
                  <a:gd name="connsiteY6" fmla="*/ 140493 h 140493"/>
                  <a:gd name="connsiteX7" fmla="*/ 7145 w 66726"/>
                  <a:gd name="connsiteY7" fmla="*/ 138112 h 140493"/>
                  <a:gd name="connsiteX0" fmla="*/ 7145 w 66726"/>
                  <a:gd name="connsiteY0" fmla="*/ 119062 h 121443"/>
                  <a:gd name="connsiteX1" fmla="*/ 0 w 66726"/>
                  <a:gd name="connsiteY1" fmla="*/ 88106 h 121443"/>
                  <a:gd name="connsiteX2" fmla="*/ 45245 w 66726"/>
                  <a:gd name="connsiteY2" fmla="*/ 54768 h 121443"/>
                  <a:gd name="connsiteX3" fmla="*/ 50006 w 66726"/>
                  <a:gd name="connsiteY3" fmla="*/ 0 h 121443"/>
                  <a:gd name="connsiteX4" fmla="*/ 59531 w 66726"/>
                  <a:gd name="connsiteY4" fmla="*/ 52386 h 121443"/>
                  <a:gd name="connsiteX5" fmla="*/ 66676 w 66726"/>
                  <a:gd name="connsiteY5" fmla="*/ 100012 h 121443"/>
                  <a:gd name="connsiteX6" fmla="*/ 47626 w 66726"/>
                  <a:gd name="connsiteY6" fmla="*/ 121443 h 121443"/>
                  <a:gd name="connsiteX7" fmla="*/ 7145 w 66726"/>
                  <a:gd name="connsiteY7" fmla="*/ 119062 h 121443"/>
                  <a:gd name="connsiteX0" fmla="*/ 28576 w 66726"/>
                  <a:gd name="connsiteY0" fmla="*/ 116680 h 121443"/>
                  <a:gd name="connsiteX1" fmla="*/ 0 w 66726"/>
                  <a:gd name="connsiteY1" fmla="*/ 88106 h 121443"/>
                  <a:gd name="connsiteX2" fmla="*/ 45245 w 66726"/>
                  <a:gd name="connsiteY2" fmla="*/ 54768 h 121443"/>
                  <a:gd name="connsiteX3" fmla="*/ 50006 w 66726"/>
                  <a:gd name="connsiteY3" fmla="*/ 0 h 121443"/>
                  <a:gd name="connsiteX4" fmla="*/ 59531 w 66726"/>
                  <a:gd name="connsiteY4" fmla="*/ 52386 h 121443"/>
                  <a:gd name="connsiteX5" fmla="*/ 66676 w 66726"/>
                  <a:gd name="connsiteY5" fmla="*/ 100012 h 121443"/>
                  <a:gd name="connsiteX6" fmla="*/ 47626 w 66726"/>
                  <a:gd name="connsiteY6" fmla="*/ 121443 h 121443"/>
                  <a:gd name="connsiteX7" fmla="*/ 28576 w 66726"/>
                  <a:gd name="connsiteY7" fmla="*/ 116680 h 121443"/>
                  <a:gd name="connsiteX0" fmla="*/ 7145 w 45295"/>
                  <a:gd name="connsiteY0" fmla="*/ 116680 h 121443"/>
                  <a:gd name="connsiteX1" fmla="*/ 0 w 45295"/>
                  <a:gd name="connsiteY1" fmla="*/ 85725 h 121443"/>
                  <a:gd name="connsiteX2" fmla="*/ 23814 w 45295"/>
                  <a:gd name="connsiteY2" fmla="*/ 54768 h 121443"/>
                  <a:gd name="connsiteX3" fmla="*/ 28575 w 45295"/>
                  <a:gd name="connsiteY3" fmla="*/ 0 h 121443"/>
                  <a:gd name="connsiteX4" fmla="*/ 38100 w 45295"/>
                  <a:gd name="connsiteY4" fmla="*/ 52386 h 121443"/>
                  <a:gd name="connsiteX5" fmla="*/ 45245 w 45295"/>
                  <a:gd name="connsiteY5" fmla="*/ 100012 h 121443"/>
                  <a:gd name="connsiteX6" fmla="*/ 26195 w 45295"/>
                  <a:gd name="connsiteY6" fmla="*/ 121443 h 121443"/>
                  <a:gd name="connsiteX7" fmla="*/ 7145 w 45295"/>
                  <a:gd name="connsiteY7" fmla="*/ 116680 h 121443"/>
                  <a:gd name="connsiteX0" fmla="*/ 7145 w 57150"/>
                  <a:gd name="connsiteY0" fmla="*/ 116680 h 121443"/>
                  <a:gd name="connsiteX1" fmla="*/ 0 w 57150"/>
                  <a:gd name="connsiteY1" fmla="*/ 85725 h 121443"/>
                  <a:gd name="connsiteX2" fmla="*/ 23814 w 57150"/>
                  <a:gd name="connsiteY2" fmla="*/ 54768 h 121443"/>
                  <a:gd name="connsiteX3" fmla="*/ 28575 w 57150"/>
                  <a:gd name="connsiteY3" fmla="*/ 0 h 121443"/>
                  <a:gd name="connsiteX4" fmla="*/ 57150 w 57150"/>
                  <a:gd name="connsiteY4" fmla="*/ 54767 h 121443"/>
                  <a:gd name="connsiteX5" fmla="*/ 45245 w 57150"/>
                  <a:gd name="connsiteY5" fmla="*/ 100012 h 121443"/>
                  <a:gd name="connsiteX6" fmla="*/ 26195 w 57150"/>
                  <a:gd name="connsiteY6" fmla="*/ 121443 h 121443"/>
                  <a:gd name="connsiteX7" fmla="*/ 7145 w 57150"/>
                  <a:gd name="connsiteY7" fmla="*/ 116680 h 121443"/>
                  <a:gd name="connsiteX0" fmla="*/ 7145 w 57150"/>
                  <a:gd name="connsiteY0" fmla="*/ 116680 h 121443"/>
                  <a:gd name="connsiteX1" fmla="*/ 0 w 57150"/>
                  <a:gd name="connsiteY1" fmla="*/ 85725 h 121443"/>
                  <a:gd name="connsiteX2" fmla="*/ 40483 w 57150"/>
                  <a:gd name="connsiteY2" fmla="*/ 61912 h 121443"/>
                  <a:gd name="connsiteX3" fmla="*/ 28575 w 57150"/>
                  <a:gd name="connsiteY3" fmla="*/ 0 h 121443"/>
                  <a:gd name="connsiteX4" fmla="*/ 57150 w 57150"/>
                  <a:gd name="connsiteY4" fmla="*/ 54767 h 121443"/>
                  <a:gd name="connsiteX5" fmla="*/ 45245 w 57150"/>
                  <a:gd name="connsiteY5" fmla="*/ 100012 h 121443"/>
                  <a:gd name="connsiteX6" fmla="*/ 26195 w 57150"/>
                  <a:gd name="connsiteY6" fmla="*/ 121443 h 121443"/>
                  <a:gd name="connsiteX7" fmla="*/ 7145 w 57150"/>
                  <a:gd name="connsiteY7" fmla="*/ 116680 h 121443"/>
                  <a:gd name="connsiteX0" fmla="*/ 7145 w 57150"/>
                  <a:gd name="connsiteY0" fmla="*/ 116680 h 121443"/>
                  <a:gd name="connsiteX1" fmla="*/ 0 w 57150"/>
                  <a:gd name="connsiteY1" fmla="*/ 85725 h 121443"/>
                  <a:gd name="connsiteX2" fmla="*/ 33339 w 57150"/>
                  <a:gd name="connsiteY2" fmla="*/ 64293 h 121443"/>
                  <a:gd name="connsiteX3" fmla="*/ 28575 w 57150"/>
                  <a:gd name="connsiteY3" fmla="*/ 0 h 121443"/>
                  <a:gd name="connsiteX4" fmla="*/ 57150 w 57150"/>
                  <a:gd name="connsiteY4" fmla="*/ 54767 h 121443"/>
                  <a:gd name="connsiteX5" fmla="*/ 45245 w 57150"/>
                  <a:gd name="connsiteY5" fmla="*/ 100012 h 121443"/>
                  <a:gd name="connsiteX6" fmla="*/ 26195 w 57150"/>
                  <a:gd name="connsiteY6" fmla="*/ 121443 h 121443"/>
                  <a:gd name="connsiteX7" fmla="*/ 7145 w 57150"/>
                  <a:gd name="connsiteY7" fmla="*/ 116680 h 121443"/>
                  <a:gd name="connsiteX0" fmla="*/ 2 w 50007"/>
                  <a:gd name="connsiteY0" fmla="*/ 116680 h 121443"/>
                  <a:gd name="connsiteX1" fmla="*/ 0 w 50007"/>
                  <a:gd name="connsiteY1" fmla="*/ 85725 h 121443"/>
                  <a:gd name="connsiteX2" fmla="*/ 26196 w 50007"/>
                  <a:gd name="connsiteY2" fmla="*/ 64293 h 121443"/>
                  <a:gd name="connsiteX3" fmla="*/ 21432 w 50007"/>
                  <a:gd name="connsiteY3" fmla="*/ 0 h 121443"/>
                  <a:gd name="connsiteX4" fmla="*/ 50007 w 50007"/>
                  <a:gd name="connsiteY4" fmla="*/ 54767 h 121443"/>
                  <a:gd name="connsiteX5" fmla="*/ 38102 w 50007"/>
                  <a:gd name="connsiteY5" fmla="*/ 100012 h 121443"/>
                  <a:gd name="connsiteX6" fmla="*/ 19052 w 50007"/>
                  <a:gd name="connsiteY6" fmla="*/ 121443 h 121443"/>
                  <a:gd name="connsiteX7" fmla="*/ 2 w 50007"/>
                  <a:gd name="connsiteY7" fmla="*/ 116680 h 121443"/>
                  <a:gd name="connsiteX0" fmla="*/ 7146 w 50007"/>
                  <a:gd name="connsiteY0" fmla="*/ 111917 h 121443"/>
                  <a:gd name="connsiteX1" fmla="*/ 0 w 50007"/>
                  <a:gd name="connsiteY1" fmla="*/ 85725 h 121443"/>
                  <a:gd name="connsiteX2" fmla="*/ 26196 w 50007"/>
                  <a:gd name="connsiteY2" fmla="*/ 64293 h 121443"/>
                  <a:gd name="connsiteX3" fmla="*/ 21432 w 50007"/>
                  <a:gd name="connsiteY3" fmla="*/ 0 h 121443"/>
                  <a:gd name="connsiteX4" fmla="*/ 50007 w 50007"/>
                  <a:gd name="connsiteY4" fmla="*/ 54767 h 121443"/>
                  <a:gd name="connsiteX5" fmla="*/ 38102 w 50007"/>
                  <a:gd name="connsiteY5" fmla="*/ 100012 h 121443"/>
                  <a:gd name="connsiteX6" fmla="*/ 19052 w 50007"/>
                  <a:gd name="connsiteY6" fmla="*/ 121443 h 121443"/>
                  <a:gd name="connsiteX7" fmla="*/ 7146 w 50007"/>
                  <a:gd name="connsiteY7" fmla="*/ 111917 h 121443"/>
                  <a:gd name="connsiteX0" fmla="*/ 7146 w 52131"/>
                  <a:gd name="connsiteY0" fmla="*/ 111917 h 121443"/>
                  <a:gd name="connsiteX1" fmla="*/ 0 w 52131"/>
                  <a:gd name="connsiteY1" fmla="*/ 85725 h 121443"/>
                  <a:gd name="connsiteX2" fmla="*/ 26196 w 52131"/>
                  <a:gd name="connsiteY2" fmla="*/ 64293 h 121443"/>
                  <a:gd name="connsiteX3" fmla="*/ 21432 w 52131"/>
                  <a:gd name="connsiteY3" fmla="*/ 0 h 121443"/>
                  <a:gd name="connsiteX4" fmla="*/ 50007 w 52131"/>
                  <a:gd name="connsiteY4" fmla="*/ 54767 h 121443"/>
                  <a:gd name="connsiteX5" fmla="*/ 50007 w 52131"/>
                  <a:gd name="connsiteY5" fmla="*/ 84185 h 121443"/>
                  <a:gd name="connsiteX6" fmla="*/ 38102 w 52131"/>
                  <a:gd name="connsiteY6" fmla="*/ 100012 h 121443"/>
                  <a:gd name="connsiteX7" fmla="*/ 19052 w 52131"/>
                  <a:gd name="connsiteY7" fmla="*/ 121443 h 121443"/>
                  <a:gd name="connsiteX8" fmla="*/ 7146 w 52131"/>
                  <a:gd name="connsiteY8" fmla="*/ 111917 h 121443"/>
                  <a:gd name="connsiteX0" fmla="*/ 7146 w 52131"/>
                  <a:gd name="connsiteY0" fmla="*/ 111917 h 121443"/>
                  <a:gd name="connsiteX1" fmla="*/ 0 w 52131"/>
                  <a:gd name="connsiteY1" fmla="*/ 85725 h 121443"/>
                  <a:gd name="connsiteX2" fmla="*/ 35721 w 52131"/>
                  <a:gd name="connsiteY2" fmla="*/ 54768 h 121443"/>
                  <a:gd name="connsiteX3" fmla="*/ 21432 w 52131"/>
                  <a:gd name="connsiteY3" fmla="*/ 0 h 121443"/>
                  <a:gd name="connsiteX4" fmla="*/ 50007 w 52131"/>
                  <a:gd name="connsiteY4" fmla="*/ 54767 h 121443"/>
                  <a:gd name="connsiteX5" fmla="*/ 50007 w 52131"/>
                  <a:gd name="connsiteY5" fmla="*/ 84185 h 121443"/>
                  <a:gd name="connsiteX6" fmla="*/ 38102 w 52131"/>
                  <a:gd name="connsiteY6" fmla="*/ 100012 h 121443"/>
                  <a:gd name="connsiteX7" fmla="*/ 19052 w 52131"/>
                  <a:gd name="connsiteY7" fmla="*/ 121443 h 121443"/>
                  <a:gd name="connsiteX8" fmla="*/ 7146 w 52131"/>
                  <a:gd name="connsiteY8" fmla="*/ 111917 h 121443"/>
                  <a:gd name="connsiteX0" fmla="*/ 7146 w 52131"/>
                  <a:gd name="connsiteY0" fmla="*/ 104773 h 114299"/>
                  <a:gd name="connsiteX1" fmla="*/ 0 w 52131"/>
                  <a:gd name="connsiteY1" fmla="*/ 78581 h 114299"/>
                  <a:gd name="connsiteX2" fmla="*/ 35721 w 52131"/>
                  <a:gd name="connsiteY2" fmla="*/ 47624 h 114299"/>
                  <a:gd name="connsiteX3" fmla="*/ 19051 w 52131"/>
                  <a:gd name="connsiteY3" fmla="*/ 0 h 114299"/>
                  <a:gd name="connsiteX4" fmla="*/ 50007 w 52131"/>
                  <a:gd name="connsiteY4" fmla="*/ 47623 h 114299"/>
                  <a:gd name="connsiteX5" fmla="*/ 50007 w 52131"/>
                  <a:gd name="connsiteY5" fmla="*/ 77041 h 114299"/>
                  <a:gd name="connsiteX6" fmla="*/ 38102 w 52131"/>
                  <a:gd name="connsiteY6" fmla="*/ 92868 h 114299"/>
                  <a:gd name="connsiteX7" fmla="*/ 19052 w 52131"/>
                  <a:gd name="connsiteY7" fmla="*/ 114299 h 114299"/>
                  <a:gd name="connsiteX8" fmla="*/ 7146 w 52131"/>
                  <a:gd name="connsiteY8" fmla="*/ 104773 h 114299"/>
                  <a:gd name="connsiteX0" fmla="*/ 2384 w 47369"/>
                  <a:gd name="connsiteY0" fmla="*/ 104773 h 114299"/>
                  <a:gd name="connsiteX1" fmla="*/ 0 w 47369"/>
                  <a:gd name="connsiteY1" fmla="*/ 66674 h 114299"/>
                  <a:gd name="connsiteX2" fmla="*/ 30959 w 47369"/>
                  <a:gd name="connsiteY2" fmla="*/ 47624 h 114299"/>
                  <a:gd name="connsiteX3" fmla="*/ 14289 w 47369"/>
                  <a:gd name="connsiteY3" fmla="*/ 0 h 114299"/>
                  <a:gd name="connsiteX4" fmla="*/ 45245 w 47369"/>
                  <a:gd name="connsiteY4" fmla="*/ 47623 h 114299"/>
                  <a:gd name="connsiteX5" fmla="*/ 45245 w 47369"/>
                  <a:gd name="connsiteY5" fmla="*/ 77041 h 114299"/>
                  <a:gd name="connsiteX6" fmla="*/ 33340 w 47369"/>
                  <a:gd name="connsiteY6" fmla="*/ 92868 h 114299"/>
                  <a:gd name="connsiteX7" fmla="*/ 14290 w 47369"/>
                  <a:gd name="connsiteY7" fmla="*/ 114299 h 114299"/>
                  <a:gd name="connsiteX8" fmla="*/ 2384 w 47369"/>
                  <a:gd name="connsiteY8" fmla="*/ 104773 h 114299"/>
                  <a:gd name="connsiteX0" fmla="*/ 2 w 47369"/>
                  <a:gd name="connsiteY0" fmla="*/ 95248 h 114299"/>
                  <a:gd name="connsiteX1" fmla="*/ 0 w 47369"/>
                  <a:gd name="connsiteY1" fmla="*/ 66674 h 114299"/>
                  <a:gd name="connsiteX2" fmla="*/ 30959 w 47369"/>
                  <a:gd name="connsiteY2" fmla="*/ 47624 h 114299"/>
                  <a:gd name="connsiteX3" fmla="*/ 14289 w 47369"/>
                  <a:gd name="connsiteY3" fmla="*/ 0 h 114299"/>
                  <a:gd name="connsiteX4" fmla="*/ 45245 w 47369"/>
                  <a:gd name="connsiteY4" fmla="*/ 47623 h 114299"/>
                  <a:gd name="connsiteX5" fmla="*/ 45245 w 47369"/>
                  <a:gd name="connsiteY5" fmla="*/ 77041 h 114299"/>
                  <a:gd name="connsiteX6" fmla="*/ 33340 w 47369"/>
                  <a:gd name="connsiteY6" fmla="*/ 92868 h 114299"/>
                  <a:gd name="connsiteX7" fmla="*/ 14290 w 47369"/>
                  <a:gd name="connsiteY7" fmla="*/ 114299 h 114299"/>
                  <a:gd name="connsiteX8" fmla="*/ 2 w 47369"/>
                  <a:gd name="connsiteY8" fmla="*/ 95248 h 114299"/>
                  <a:gd name="connsiteX0" fmla="*/ 2 w 47369"/>
                  <a:gd name="connsiteY0" fmla="*/ 95248 h 107156"/>
                  <a:gd name="connsiteX1" fmla="*/ 0 w 47369"/>
                  <a:gd name="connsiteY1" fmla="*/ 66674 h 107156"/>
                  <a:gd name="connsiteX2" fmla="*/ 30959 w 47369"/>
                  <a:gd name="connsiteY2" fmla="*/ 47624 h 107156"/>
                  <a:gd name="connsiteX3" fmla="*/ 14289 w 47369"/>
                  <a:gd name="connsiteY3" fmla="*/ 0 h 107156"/>
                  <a:gd name="connsiteX4" fmla="*/ 45245 w 47369"/>
                  <a:gd name="connsiteY4" fmla="*/ 47623 h 107156"/>
                  <a:gd name="connsiteX5" fmla="*/ 45245 w 47369"/>
                  <a:gd name="connsiteY5" fmla="*/ 77041 h 107156"/>
                  <a:gd name="connsiteX6" fmla="*/ 33340 w 47369"/>
                  <a:gd name="connsiteY6" fmla="*/ 92868 h 107156"/>
                  <a:gd name="connsiteX7" fmla="*/ 19053 w 47369"/>
                  <a:gd name="connsiteY7" fmla="*/ 107156 h 107156"/>
                  <a:gd name="connsiteX8" fmla="*/ 2 w 47369"/>
                  <a:gd name="connsiteY8" fmla="*/ 95248 h 107156"/>
                  <a:gd name="connsiteX0" fmla="*/ 2 w 47369"/>
                  <a:gd name="connsiteY0" fmla="*/ 95248 h 97631"/>
                  <a:gd name="connsiteX1" fmla="*/ 0 w 47369"/>
                  <a:gd name="connsiteY1" fmla="*/ 66674 h 97631"/>
                  <a:gd name="connsiteX2" fmla="*/ 30959 w 47369"/>
                  <a:gd name="connsiteY2" fmla="*/ 47624 h 97631"/>
                  <a:gd name="connsiteX3" fmla="*/ 14289 w 47369"/>
                  <a:gd name="connsiteY3" fmla="*/ 0 h 97631"/>
                  <a:gd name="connsiteX4" fmla="*/ 45245 w 47369"/>
                  <a:gd name="connsiteY4" fmla="*/ 47623 h 97631"/>
                  <a:gd name="connsiteX5" fmla="*/ 45245 w 47369"/>
                  <a:gd name="connsiteY5" fmla="*/ 77041 h 97631"/>
                  <a:gd name="connsiteX6" fmla="*/ 33340 w 47369"/>
                  <a:gd name="connsiteY6" fmla="*/ 92868 h 97631"/>
                  <a:gd name="connsiteX7" fmla="*/ 16672 w 47369"/>
                  <a:gd name="connsiteY7" fmla="*/ 97631 h 97631"/>
                  <a:gd name="connsiteX8" fmla="*/ 2 w 47369"/>
                  <a:gd name="connsiteY8" fmla="*/ 95248 h 97631"/>
                  <a:gd name="connsiteX0" fmla="*/ 2384 w 47369"/>
                  <a:gd name="connsiteY0" fmla="*/ 88104 h 97631"/>
                  <a:gd name="connsiteX1" fmla="*/ 0 w 47369"/>
                  <a:gd name="connsiteY1" fmla="*/ 66674 h 97631"/>
                  <a:gd name="connsiteX2" fmla="*/ 30959 w 47369"/>
                  <a:gd name="connsiteY2" fmla="*/ 47624 h 97631"/>
                  <a:gd name="connsiteX3" fmla="*/ 14289 w 47369"/>
                  <a:gd name="connsiteY3" fmla="*/ 0 h 97631"/>
                  <a:gd name="connsiteX4" fmla="*/ 45245 w 47369"/>
                  <a:gd name="connsiteY4" fmla="*/ 47623 h 97631"/>
                  <a:gd name="connsiteX5" fmla="*/ 45245 w 47369"/>
                  <a:gd name="connsiteY5" fmla="*/ 77041 h 97631"/>
                  <a:gd name="connsiteX6" fmla="*/ 33340 w 47369"/>
                  <a:gd name="connsiteY6" fmla="*/ 92868 h 97631"/>
                  <a:gd name="connsiteX7" fmla="*/ 16672 w 47369"/>
                  <a:gd name="connsiteY7" fmla="*/ 97631 h 97631"/>
                  <a:gd name="connsiteX8" fmla="*/ 2384 w 47369"/>
                  <a:gd name="connsiteY8" fmla="*/ 88104 h 97631"/>
                  <a:gd name="connsiteX0" fmla="*/ 1 w 44986"/>
                  <a:gd name="connsiteY0" fmla="*/ 88104 h 97631"/>
                  <a:gd name="connsiteX1" fmla="*/ 4761 w 44986"/>
                  <a:gd name="connsiteY1" fmla="*/ 69055 h 97631"/>
                  <a:gd name="connsiteX2" fmla="*/ 28576 w 44986"/>
                  <a:gd name="connsiteY2" fmla="*/ 47624 h 97631"/>
                  <a:gd name="connsiteX3" fmla="*/ 11906 w 44986"/>
                  <a:gd name="connsiteY3" fmla="*/ 0 h 97631"/>
                  <a:gd name="connsiteX4" fmla="*/ 42862 w 44986"/>
                  <a:gd name="connsiteY4" fmla="*/ 47623 h 97631"/>
                  <a:gd name="connsiteX5" fmla="*/ 42862 w 44986"/>
                  <a:gd name="connsiteY5" fmla="*/ 77041 h 97631"/>
                  <a:gd name="connsiteX6" fmla="*/ 30957 w 44986"/>
                  <a:gd name="connsiteY6" fmla="*/ 92868 h 97631"/>
                  <a:gd name="connsiteX7" fmla="*/ 14289 w 44986"/>
                  <a:gd name="connsiteY7" fmla="*/ 97631 h 97631"/>
                  <a:gd name="connsiteX8" fmla="*/ 1 w 44986"/>
                  <a:gd name="connsiteY8" fmla="*/ 88104 h 97631"/>
                  <a:gd name="connsiteX0" fmla="*/ 1 w 44986"/>
                  <a:gd name="connsiteY0" fmla="*/ 80960 h 90487"/>
                  <a:gd name="connsiteX1" fmla="*/ 4761 w 44986"/>
                  <a:gd name="connsiteY1" fmla="*/ 61911 h 90487"/>
                  <a:gd name="connsiteX2" fmla="*/ 28576 w 44986"/>
                  <a:gd name="connsiteY2" fmla="*/ 40480 h 90487"/>
                  <a:gd name="connsiteX3" fmla="*/ 4762 w 44986"/>
                  <a:gd name="connsiteY3" fmla="*/ 0 h 90487"/>
                  <a:gd name="connsiteX4" fmla="*/ 42862 w 44986"/>
                  <a:gd name="connsiteY4" fmla="*/ 40479 h 90487"/>
                  <a:gd name="connsiteX5" fmla="*/ 42862 w 44986"/>
                  <a:gd name="connsiteY5" fmla="*/ 69897 h 90487"/>
                  <a:gd name="connsiteX6" fmla="*/ 30957 w 44986"/>
                  <a:gd name="connsiteY6" fmla="*/ 85724 h 90487"/>
                  <a:gd name="connsiteX7" fmla="*/ 14289 w 44986"/>
                  <a:gd name="connsiteY7" fmla="*/ 90487 h 90487"/>
                  <a:gd name="connsiteX8" fmla="*/ 1 w 44986"/>
                  <a:gd name="connsiteY8" fmla="*/ 80960 h 90487"/>
                  <a:gd name="connsiteX0" fmla="*/ 1 w 44986"/>
                  <a:gd name="connsiteY0" fmla="*/ 69054 h 78581"/>
                  <a:gd name="connsiteX1" fmla="*/ 4761 w 44986"/>
                  <a:gd name="connsiteY1" fmla="*/ 50005 h 78581"/>
                  <a:gd name="connsiteX2" fmla="*/ 28576 w 44986"/>
                  <a:gd name="connsiteY2" fmla="*/ 28574 h 78581"/>
                  <a:gd name="connsiteX3" fmla="*/ 16669 w 44986"/>
                  <a:gd name="connsiteY3" fmla="*/ 0 h 78581"/>
                  <a:gd name="connsiteX4" fmla="*/ 42862 w 44986"/>
                  <a:gd name="connsiteY4" fmla="*/ 28573 h 78581"/>
                  <a:gd name="connsiteX5" fmla="*/ 42862 w 44986"/>
                  <a:gd name="connsiteY5" fmla="*/ 57991 h 78581"/>
                  <a:gd name="connsiteX6" fmla="*/ 30957 w 44986"/>
                  <a:gd name="connsiteY6" fmla="*/ 73818 h 78581"/>
                  <a:gd name="connsiteX7" fmla="*/ 14289 w 44986"/>
                  <a:gd name="connsiteY7" fmla="*/ 78581 h 78581"/>
                  <a:gd name="connsiteX8" fmla="*/ 1 w 44986"/>
                  <a:gd name="connsiteY8" fmla="*/ 69054 h 78581"/>
                  <a:gd name="connsiteX0" fmla="*/ 2383 w 40225"/>
                  <a:gd name="connsiteY0" fmla="*/ 66673 h 78581"/>
                  <a:gd name="connsiteX1" fmla="*/ 0 w 40225"/>
                  <a:gd name="connsiteY1" fmla="*/ 50005 h 78581"/>
                  <a:gd name="connsiteX2" fmla="*/ 23815 w 40225"/>
                  <a:gd name="connsiteY2" fmla="*/ 28574 h 78581"/>
                  <a:gd name="connsiteX3" fmla="*/ 11908 w 40225"/>
                  <a:gd name="connsiteY3" fmla="*/ 0 h 78581"/>
                  <a:gd name="connsiteX4" fmla="*/ 38101 w 40225"/>
                  <a:gd name="connsiteY4" fmla="*/ 28573 h 78581"/>
                  <a:gd name="connsiteX5" fmla="*/ 38101 w 40225"/>
                  <a:gd name="connsiteY5" fmla="*/ 57991 h 78581"/>
                  <a:gd name="connsiteX6" fmla="*/ 26196 w 40225"/>
                  <a:gd name="connsiteY6" fmla="*/ 73818 h 78581"/>
                  <a:gd name="connsiteX7" fmla="*/ 9528 w 40225"/>
                  <a:gd name="connsiteY7" fmla="*/ 78581 h 78581"/>
                  <a:gd name="connsiteX8" fmla="*/ 2383 w 40225"/>
                  <a:gd name="connsiteY8" fmla="*/ 66673 h 78581"/>
                  <a:gd name="connsiteX0" fmla="*/ 1 w 37843"/>
                  <a:gd name="connsiteY0" fmla="*/ 66673 h 78581"/>
                  <a:gd name="connsiteX1" fmla="*/ 4762 w 37843"/>
                  <a:gd name="connsiteY1" fmla="*/ 45242 h 78581"/>
                  <a:gd name="connsiteX2" fmla="*/ 21433 w 37843"/>
                  <a:gd name="connsiteY2" fmla="*/ 28574 h 78581"/>
                  <a:gd name="connsiteX3" fmla="*/ 9526 w 37843"/>
                  <a:gd name="connsiteY3" fmla="*/ 0 h 78581"/>
                  <a:gd name="connsiteX4" fmla="*/ 35719 w 37843"/>
                  <a:gd name="connsiteY4" fmla="*/ 28573 h 78581"/>
                  <a:gd name="connsiteX5" fmla="*/ 35719 w 37843"/>
                  <a:gd name="connsiteY5" fmla="*/ 57991 h 78581"/>
                  <a:gd name="connsiteX6" fmla="*/ 23814 w 37843"/>
                  <a:gd name="connsiteY6" fmla="*/ 73818 h 78581"/>
                  <a:gd name="connsiteX7" fmla="*/ 7146 w 37843"/>
                  <a:gd name="connsiteY7" fmla="*/ 78581 h 78581"/>
                  <a:gd name="connsiteX8" fmla="*/ 1 w 37843"/>
                  <a:gd name="connsiteY8" fmla="*/ 66673 h 7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843" h="78581">
                    <a:moveTo>
                      <a:pt x="1" y="66673"/>
                    </a:moveTo>
                    <a:cubicBezTo>
                      <a:pt x="0" y="56355"/>
                      <a:pt x="4763" y="55560"/>
                      <a:pt x="4762" y="45242"/>
                    </a:cubicBezTo>
                    <a:cubicBezTo>
                      <a:pt x="19844" y="34129"/>
                      <a:pt x="-793" y="39687"/>
                      <a:pt x="21433" y="28574"/>
                    </a:cubicBezTo>
                    <a:cubicBezTo>
                      <a:pt x="21433" y="8730"/>
                      <a:pt x="9526" y="19844"/>
                      <a:pt x="9526" y="0"/>
                    </a:cubicBezTo>
                    <a:lnTo>
                      <a:pt x="35719" y="28573"/>
                    </a:lnTo>
                    <a:cubicBezTo>
                      <a:pt x="39291" y="42604"/>
                      <a:pt x="37703" y="50450"/>
                      <a:pt x="35719" y="57991"/>
                    </a:cubicBezTo>
                    <a:cubicBezTo>
                      <a:pt x="33735" y="65532"/>
                      <a:pt x="27783" y="67608"/>
                      <a:pt x="23814" y="73818"/>
                    </a:cubicBezTo>
                    <a:cubicBezTo>
                      <a:pt x="21433" y="78580"/>
                      <a:pt x="9527" y="73819"/>
                      <a:pt x="7146" y="78581"/>
                    </a:cubicBezTo>
                    <a:lnTo>
                      <a:pt x="1" y="66673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white"/>
                  </a:solidFill>
                </a:endParaRPr>
              </a:p>
            </p:txBody>
          </p:sp>
          <p:sp>
            <p:nvSpPr>
              <p:cNvPr id="219" name="Freeform 218"/>
              <p:cNvSpPr/>
              <p:nvPr/>
            </p:nvSpPr>
            <p:spPr>
              <a:xfrm>
                <a:off x="4446315" y="4527661"/>
                <a:ext cx="37843" cy="78581"/>
              </a:xfrm>
              <a:custGeom>
                <a:avLst/>
                <a:gdLst>
                  <a:gd name="connsiteX0" fmla="*/ 0 w 95250"/>
                  <a:gd name="connsiteY0" fmla="*/ 142875 h 152400"/>
                  <a:gd name="connsiteX1" fmla="*/ 14287 w 95250"/>
                  <a:gd name="connsiteY1" fmla="*/ 88107 h 152400"/>
                  <a:gd name="connsiteX2" fmla="*/ 61912 w 95250"/>
                  <a:gd name="connsiteY2" fmla="*/ 54769 h 152400"/>
                  <a:gd name="connsiteX3" fmla="*/ 80962 w 95250"/>
                  <a:gd name="connsiteY3" fmla="*/ 30957 h 152400"/>
                  <a:gd name="connsiteX4" fmla="*/ 66675 w 95250"/>
                  <a:gd name="connsiteY4" fmla="*/ 0 h 152400"/>
                  <a:gd name="connsiteX5" fmla="*/ 95250 w 95250"/>
                  <a:gd name="connsiteY5" fmla="*/ 35719 h 152400"/>
                  <a:gd name="connsiteX6" fmla="*/ 80962 w 95250"/>
                  <a:gd name="connsiteY6" fmla="*/ 64294 h 152400"/>
                  <a:gd name="connsiteX7" fmla="*/ 54768 w 95250"/>
                  <a:gd name="connsiteY7" fmla="*/ 85725 h 152400"/>
                  <a:gd name="connsiteX8" fmla="*/ 66675 w 95250"/>
                  <a:gd name="connsiteY8" fmla="*/ 119063 h 152400"/>
                  <a:gd name="connsiteX9" fmla="*/ 52387 w 95250"/>
                  <a:gd name="connsiteY9" fmla="*/ 152400 h 152400"/>
                  <a:gd name="connsiteX10" fmla="*/ 0 w 95250"/>
                  <a:gd name="connsiteY10" fmla="*/ 142875 h 152400"/>
                  <a:gd name="connsiteX0" fmla="*/ 0 w 95250"/>
                  <a:gd name="connsiteY0" fmla="*/ 142875 h 169069"/>
                  <a:gd name="connsiteX1" fmla="*/ 14287 w 95250"/>
                  <a:gd name="connsiteY1" fmla="*/ 88107 h 169069"/>
                  <a:gd name="connsiteX2" fmla="*/ 61912 w 95250"/>
                  <a:gd name="connsiteY2" fmla="*/ 54769 h 169069"/>
                  <a:gd name="connsiteX3" fmla="*/ 80962 w 95250"/>
                  <a:gd name="connsiteY3" fmla="*/ 30957 h 169069"/>
                  <a:gd name="connsiteX4" fmla="*/ 66675 w 95250"/>
                  <a:gd name="connsiteY4" fmla="*/ 0 h 169069"/>
                  <a:gd name="connsiteX5" fmla="*/ 95250 w 95250"/>
                  <a:gd name="connsiteY5" fmla="*/ 35719 h 169069"/>
                  <a:gd name="connsiteX6" fmla="*/ 80962 w 95250"/>
                  <a:gd name="connsiteY6" fmla="*/ 64294 h 169069"/>
                  <a:gd name="connsiteX7" fmla="*/ 54768 w 95250"/>
                  <a:gd name="connsiteY7" fmla="*/ 85725 h 169069"/>
                  <a:gd name="connsiteX8" fmla="*/ 66675 w 95250"/>
                  <a:gd name="connsiteY8" fmla="*/ 119063 h 169069"/>
                  <a:gd name="connsiteX9" fmla="*/ 40481 w 95250"/>
                  <a:gd name="connsiteY9" fmla="*/ 169069 h 169069"/>
                  <a:gd name="connsiteX10" fmla="*/ 52387 w 95250"/>
                  <a:gd name="connsiteY10" fmla="*/ 152400 h 169069"/>
                  <a:gd name="connsiteX11" fmla="*/ 0 w 95250"/>
                  <a:gd name="connsiteY11" fmla="*/ 142875 h 169069"/>
                  <a:gd name="connsiteX0" fmla="*/ 0 w 95250"/>
                  <a:gd name="connsiteY0" fmla="*/ 166688 h 169069"/>
                  <a:gd name="connsiteX1" fmla="*/ 14287 w 95250"/>
                  <a:gd name="connsiteY1" fmla="*/ 88107 h 169069"/>
                  <a:gd name="connsiteX2" fmla="*/ 61912 w 95250"/>
                  <a:gd name="connsiteY2" fmla="*/ 54769 h 169069"/>
                  <a:gd name="connsiteX3" fmla="*/ 80962 w 95250"/>
                  <a:gd name="connsiteY3" fmla="*/ 30957 h 169069"/>
                  <a:gd name="connsiteX4" fmla="*/ 66675 w 95250"/>
                  <a:gd name="connsiteY4" fmla="*/ 0 h 169069"/>
                  <a:gd name="connsiteX5" fmla="*/ 95250 w 95250"/>
                  <a:gd name="connsiteY5" fmla="*/ 35719 h 169069"/>
                  <a:gd name="connsiteX6" fmla="*/ 80962 w 95250"/>
                  <a:gd name="connsiteY6" fmla="*/ 64294 h 169069"/>
                  <a:gd name="connsiteX7" fmla="*/ 54768 w 95250"/>
                  <a:gd name="connsiteY7" fmla="*/ 85725 h 169069"/>
                  <a:gd name="connsiteX8" fmla="*/ 66675 w 95250"/>
                  <a:gd name="connsiteY8" fmla="*/ 119063 h 169069"/>
                  <a:gd name="connsiteX9" fmla="*/ 40481 w 95250"/>
                  <a:gd name="connsiteY9" fmla="*/ 169069 h 169069"/>
                  <a:gd name="connsiteX10" fmla="*/ 52387 w 95250"/>
                  <a:gd name="connsiteY10" fmla="*/ 152400 h 169069"/>
                  <a:gd name="connsiteX11" fmla="*/ 0 w 95250"/>
                  <a:gd name="connsiteY11" fmla="*/ 166688 h 169069"/>
                  <a:gd name="connsiteX0" fmla="*/ 0 w 95250"/>
                  <a:gd name="connsiteY0" fmla="*/ 166688 h 169069"/>
                  <a:gd name="connsiteX1" fmla="*/ 14287 w 95250"/>
                  <a:gd name="connsiteY1" fmla="*/ 88107 h 169069"/>
                  <a:gd name="connsiteX2" fmla="*/ 61912 w 95250"/>
                  <a:gd name="connsiteY2" fmla="*/ 54769 h 169069"/>
                  <a:gd name="connsiteX3" fmla="*/ 80962 w 95250"/>
                  <a:gd name="connsiteY3" fmla="*/ 30957 h 169069"/>
                  <a:gd name="connsiteX4" fmla="*/ 66675 w 95250"/>
                  <a:gd name="connsiteY4" fmla="*/ 0 h 169069"/>
                  <a:gd name="connsiteX5" fmla="*/ 95250 w 95250"/>
                  <a:gd name="connsiteY5" fmla="*/ 35719 h 169069"/>
                  <a:gd name="connsiteX6" fmla="*/ 80962 w 95250"/>
                  <a:gd name="connsiteY6" fmla="*/ 64294 h 169069"/>
                  <a:gd name="connsiteX7" fmla="*/ 54768 w 95250"/>
                  <a:gd name="connsiteY7" fmla="*/ 85725 h 169069"/>
                  <a:gd name="connsiteX8" fmla="*/ 66675 w 95250"/>
                  <a:gd name="connsiteY8" fmla="*/ 119063 h 169069"/>
                  <a:gd name="connsiteX9" fmla="*/ 40481 w 95250"/>
                  <a:gd name="connsiteY9" fmla="*/ 169069 h 169069"/>
                  <a:gd name="connsiteX10" fmla="*/ 0 w 95250"/>
                  <a:gd name="connsiteY10" fmla="*/ 166688 h 169069"/>
                  <a:gd name="connsiteX0" fmla="*/ 7145 w 102395"/>
                  <a:gd name="connsiteY0" fmla="*/ 166688 h 169069"/>
                  <a:gd name="connsiteX1" fmla="*/ 0 w 102395"/>
                  <a:gd name="connsiteY1" fmla="*/ 135732 h 169069"/>
                  <a:gd name="connsiteX2" fmla="*/ 69057 w 102395"/>
                  <a:gd name="connsiteY2" fmla="*/ 54769 h 169069"/>
                  <a:gd name="connsiteX3" fmla="*/ 88107 w 102395"/>
                  <a:gd name="connsiteY3" fmla="*/ 30957 h 169069"/>
                  <a:gd name="connsiteX4" fmla="*/ 73820 w 102395"/>
                  <a:gd name="connsiteY4" fmla="*/ 0 h 169069"/>
                  <a:gd name="connsiteX5" fmla="*/ 102395 w 102395"/>
                  <a:gd name="connsiteY5" fmla="*/ 35719 h 169069"/>
                  <a:gd name="connsiteX6" fmla="*/ 88107 w 102395"/>
                  <a:gd name="connsiteY6" fmla="*/ 64294 h 169069"/>
                  <a:gd name="connsiteX7" fmla="*/ 61913 w 102395"/>
                  <a:gd name="connsiteY7" fmla="*/ 85725 h 169069"/>
                  <a:gd name="connsiteX8" fmla="*/ 73820 w 102395"/>
                  <a:gd name="connsiteY8" fmla="*/ 119063 h 169069"/>
                  <a:gd name="connsiteX9" fmla="*/ 47626 w 102395"/>
                  <a:gd name="connsiteY9" fmla="*/ 169069 h 169069"/>
                  <a:gd name="connsiteX10" fmla="*/ 7145 w 102395"/>
                  <a:gd name="connsiteY10" fmla="*/ 166688 h 169069"/>
                  <a:gd name="connsiteX0" fmla="*/ 7145 w 102395"/>
                  <a:gd name="connsiteY0" fmla="*/ 135731 h 138112"/>
                  <a:gd name="connsiteX1" fmla="*/ 0 w 102395"/>
                  <a:gd name="connsiteY1" fmla="*/ 104775 h 138112"/>
                  <a:gd name="connsiteX2" fmla="*/ 69057 w 102395"/>
                  <a:gd name="connsiteY2" fmla="*/ 23812 h 138112"/>
                  <a:gd name="connsiteX3" fmla="*/ 88107 w 102395"/>
                  <a:gd name="connsiteY3" fmla="*/ 0 h 138112"/>
                  <a:gd name="connsiteX4" fmla="*/ 102395 w 102395"/>
                  <a:gd name="connsiteY4" fmla="*/ 4762 h 138112"/>
                  <a:gd name="connsiteX5" fmla="*/ 88107 w 102395"/>
                  <a:gd name="connsiteY5" fmla="*/ 33337 h 138112"/>
                  <a:gd name="connsiteX6" fmla="*/ 61913 w 102395"/>
                  <a:gd name="connsiteY6" fmla="*/ 54768 h 138112"/>
                  <a:gd name="connsiteX7" fmla="*/ 73820 w 102395"/>
                  <a:gd name="connsiteY7" fmla="*/ 88106 h 138112"/>
                  <a:gd name="connsiteX8" fmla="*/ 47626 w 102395"/>
                  <a:gd name="connsiteY8" fmla="*/ 138112 h 138112"/>
                  <a:gd name="connsiteX9" fmla="*/ 7145 w 102395"/>
                  <a:gd name="connsiteY9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88107 w 88107"/>
                  <a:gd name="connsiteY4" fmla="*/ 33337 h 138112"/>
                  <a:gd name="connsiteX5" fmla="*/ 61913 w 88107"/>
                  <a:gd name="connsiteY5" fmla="*/ 54768 h 138112"/>
                  <a:gd name="connsiteX6" fmla="*/ 73820 w 88107"/>
                  <a:gd name="connsiteY6" fmla="*/ 88106 h 138112"/>
                  <a:gd name="connsiteX7" fmla="*/ 47626 w 88107"/>
                  <a:gd name="connsiteY7" fmla="*/ 138112 h 138112"/>
                  <a:gd name="connsiteX8" fmla="*/ 7145 w 88107"/>
                  <a:gd name="connsiteY8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61913 w 88107"/>
                  <a:gd name="connsiteY4" fmla="*/ 54768 h 138112"/>
                  <a:gd name="connsiteX5" fmla="*/ 73820 w 88107"/>
                  <a:gd name="connsiteY5" fmla="*/ 88106 h 138112"/>
                  <a:gd name="connsiteX6" fmla="*/ 47626 w 88107"/>
                  <a:gd name="connsiteY6" fmla="*/ 138112 h 138112"/>
                  <a:gd name="connsiteX7" fmla="*/ 7145 w 88107"/>
                  <a:gd name="connsiteY7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61913 w 88107"/>
                  <a:gd name="connsiteY4" fmla="*/ 54768 h 138112"/>
                  <a:gd name="connsiteX5" fmla="*/ 66676 w 88107"/>
                  <a:gd name="connsiteY5" fmla="*/ 116681 h 138112"/>
                  <a:gd name="connsiteX6" fmla="*/ 47626 w 88107"/>
                  <a:gd name="connsiteY6" fmla="*/ 138112 h 138112"/>
                  <a:gd name="connsiteX7" fmla="*/ 7145 w 88107"/>
                  <a:gd name="connsiteY7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69056 w 88107"/>
                  <a:gd name="connsiteY4" fmla="*/ 57149 h 138112"/>
                  <a:gd name="connsiteX5" fmla="*/ 66676 w 88107"/>
                  <a:gd name="connsiteY5" fmla="*/ 116681 h 138112"/>
                  <a:gd name="connsiteX6" fmla="*/ 47626 w 88107"/>
                  <a:gd name="connsiteY6" fmla="*/ 138112 h 138112"/>
                  <a:gd name="connsiteX7" fmla="*/ 7145 w 88107"/>
                  <a:gd name="connsiteY7" fmla="*/ 135731 h 138112"/>
                  <a:gd name="connsiteX0" fmla="*/ 7145 w 73819"/>
                  <a:gd name="connsiteY0" fmla="*/ 147637 h 150018"/>
                  <a:gd name="connsiteX1" fmla="*/ 0 w 73819"/>
                  <a:gd name="connsiteY1" fmla="*/ 116681 h 150018"/>
                  <a:gd name="connsiteX2" fmla="*/ 69057 w 73819"/>
                  <a:gd name="connsiteY2" fmla="*/ 35718 h 150018"/>
                  <a:gd name="connsiteX3" fmla="*/ 73819 w 73819"/>
                  <a:gd name="connsiteY3" fmla="*/ 0 h 150018"/>
                  <a:gd name="connsiteX4" fmla="*/ 69056 w 73819"/>
                  <a:gd name="connsiteY4" fmla="*/ 69055 h 150018"/>
                  <a:gd name="connsiteX5" fmla="*/ 66676 w 73819"/>
                  <a:gd name="connsiteY5" fmla="*/ 128587 h 150018"/>
                  <a:gd name="connsiteX6" fmla="*/ 47626 w 73819"/>
                  <a:gd name="connsiteY6" fmla="*/ 150018 h 150018"/>
                  <a:gd name="connsiteX7" fmla="*/ 7145 w 73819"/>
                  <a:gd name="connsiteY7" fmla="*/ 147637 h 150018"/>
                  <a:gd name="connsiteX0" fmla="*/ 7145 w 73819"/>
                  <a:gd name="connsiteY0" fmla="*/ 147637 h 150018"/>
                  <a:gd name="connsiteX1" fmla="*/ 0 w 73819"/>
                  <a:gd name="connsiteY1" fmla="*/ 116681 h 150018"/>
                  <a:gd name="connsiteX2" fmla="*/ 54770 w 73819"/>
                  <a:gd name="connsiteY2" fmla="*/ 69056 h 150018"/>
                  <a:gd name="connsiteX3" fmla="*/ 73819 w 73819"/>
                  <a:gd name="connsiteY3" fmla="*/ 0 h 150018"/>
                  <a:gd name="connsiteX4" fmla="*/ 69056 w 73819"/>
                  <a:gd name="connsiteY4" fmla="*/ 69055 h 150018"/>
                  <a:gd name="connsiteX5" fmla="*/ 66676 w 73819"/>
                  <a:gd name="connsiteY5" fmla="*/ 128587 h 150018"/>
                  <a:gd name="connsiteX6" fmla="*/ 47626 w 73819"/>
                  <a:gd name="connsiteY6" fmla="*/ 150018 h 150018"/>
                  <a:gd name="connsiteX7" fmla="*/ 7145 w 73819"/>
                  <a:gd name="connsiteY7" fmla="*/ 147637 h 150018"/>
                  <a:gd name="connsiteX0" fmla="*/ 7145 w 69056"/>
                  <a:gd name="connsiteY0" fmla="*/ 138112 h 140493"/>
                  <a:gd name="connsiteX1" fmla="*/ 0 w 69056"/>
                  <a:gd name="connsiteY1" fmla="*/ 107156 h 140493"/>
                  <a:gd name="connsiteX2" fmla="*/ 54770 w 69056"/>
                  <a:gd name="connsiteY2" fmla="*/ 59531 h 140493"/>
                  <a:gd name="connsiteX3" fmla="*/ 54769 w 69056"/>
                  <a:gd name="connsiteY3" fmla="*/ 0 h 140493"/>
                  <a:gd name="connsiteX4" fmla="*/ 69056 w 69056"/>
                  <a:gd name="connsiteY4" fmla="*/ 59530 h 140493"/>
                  <a:gd name="connsiteX5" fmla="*/ 66676 w 69056"/>
                  <a:gd name="connsiteY5" fmla="*/ 119062 h 140493"/>
                  <a:gd name="connsiteX6" fmla="*/ 47626 w 69056"/>
                  <a:gd name="connsiteY6" fmla="*/ 140493 h 140493"/>
                  <a:gd name="connsiteX7" fmla="*/ 7145 w 69056"/>
                  <a:gd name="connsiteY7" fmla="*/ 138112 h 140493"/>
                  <a:gd name="connsiteX0" fmla="*/ 7145 w 69056"/>
                  <a:gd name="connsiteY0" fmla="*/ 138112 h 140493"/>
                  <a:gd name="connsiteX1" fmla="*/ 0 w 69056"/>
                  <a:gd name="connsiteY1" fmla="*/ 107156 h 140493"/>
                  <a:gd name="connsiteX2" fmla="*/ 45245 w 69056"/>
                  <a:gd name="connsiteY2" fmla="*/ 73818 h 140493"/>
                  <a:gd name="connsiteX3" fmla="*/ 54769 w 69056"/>
                  <a:gd name="connsiteY3" fmla="*/ 0 h 140493"/>
                  <a:gd name="connsiteX4" fmla="*/ 69056 w 69056"/>
                  <a:gd name="connsiteY4" fmla="*/ 59530 h 140493"/>
                  <a:gd name="connsiteX5" fmla="*/ 66676 w 69056"/>
                  <a:gd name="connsiteY5" fmla="*/ 119062 h 140493"/>
                  <a:gd name="connsiteX6" fmla="*/ 47626 w 69056"/>
                  <a:gd name="connsiteY6" fmla="*/ 140493 h 140493"/>
                  <a:gd name="connsiteX7" fmla="*/ 7145 w 69056"/>
                  <a:gd name="connsiteY7" fmla="*/ 138112 h 140493"/>
                  <a:gd name="connsiteX0" fmla="*/ 7145 w 69056"/>
                  <a:gd name="connsiteY0" fmla="*/ 138112 h 140493"/>
                  <a:gd name="connsiteX1" fmla="*/ 0 w 69056"/>
                  <a:gd name="connsiteY1" fmla="*/ 107156 h 140493"/>
                  <a:gd name="connsiteX2" fmla="*/ 45245 w 69056"/>
                  <a:gd name="connsiteY2" fmla="*/ 73818 h 140493"/>
                  <a:gd name="connsiteX3" fmla="*/ 54769 w 69056"/>
                  <a:gd name="connsiteY3" fmla="*/ 0 h 140493"/>
                  <a:gd name="connsiteX4" fmla="*/ 69056 w 69056"/>
                  <a:gd name="connsiteY4" fmla="*/ 59530 h 140493"/>
                  <a:gd name="connsiteX5" fmla="*/ 66676 w 69056"/>
                  <a:gd name="connsiteY5" fmla="*/ 119062 h 140493"/>
                  <a:gd name="connsiteX6" fmla="*/ 47626 w 69056"/>
                  <a:gd name="connsiteY6" fmla="*/ 140493 h 140493"/>
                  <a:gd name="connsiteX7" fmla="*/ 7145 w 69056"/>
                  <a:gd name="connsiteY7" fmla="*/ 138112 h 140493"/>
                  <a:gd name="connsiteX0" fmla="*/ 7145 w 66726"/>
                  <a:gd name="connsiteY0" fmla="*/ 138112 h 140493"/>
                  <a:gd name="connsiteX1" fmla="*/ 0 w 66726"/>
                  <a:gd name="connsiteY1" fmla="*/ 107156 h 140493"/>
                  <a:gd name="connsiteX2" fmla="*/ 45245 w 66726"/>
                  <a:gd name="connsiteY2" fmla="*/ 73818 h 140493"/>
                  <a:gd name="connsiteX3" fmla="*/ 54769 w 66726"/>
                  <a:gd name="connsiteY3" fmla="*/ 0 h 140493"/>
                  <a:gd name="connsiteX4" fmla="*/ 59531 w 66726"/>
                  <a:gd name="connsiteY4" fmla="*/ 71436 h 140493"/>
                  <a:gd name="connsiteX5" fmla="*/ 66676 w 66726"/>
                  <a:gd name="connsiteY5" fmla="*/ 119062 h 140493"/>
                  <a:gd name="connsiteX6" fmla="*/ 47626 w 66726"/>
                  <a:gd name="connsiteY6" fmla="*/ 140493 h 140493"/>
                  <a:gd name="connsiteX7" fmla="*/ 7145 w 66726"/>
                  <a:gd name="connsiteY7" fmla="*/ 138112 h 140493"/>
                  <a:gd name="connsiteX0" fmla="*/ 7145 w 66726"/>
                  <a:gd name="connsiteY0" fmla="*/ 119062 h 121443"/>
                  <a:gd name="connsiteX1" fmla="*/ 0 w 66726"/>
                  <a:gd name="connsiteY1" fmla="*/ 88106 h 121443"/>
                  <a:gd name="connsiteX2" fmla="*/ 45245 w 66726"/>
                  <a:gd name="connsiteY2" fmla="*/ 54768 h 121443"/>
                  <a:gd name="connsiteX3" fmla="*/ 50006 w 66726"/>
                  <a:gd name="connsiteY3" fmla="*/ 0 h 121443"/>
                  <a:gd name="connsiteX4" fmla="*/ 59531 w 66726"/>
                  <a:gd name="connsiteY4" fmla="*/ 52386 h 121443"/>
                  <a:gd name="connsiteX5" fmla="*/ 66676 w 66726"/>
                  <a:gd name="connsiteY5" fmla="*/ 100012 h 121443"/>
                  <a:gd name="connsiteX6" fmla="*/ 47626 w 66726"/>
                  <a:gd name="connsiteY6" fmla="*/ 121443 h 121443"/>
                  <a:gd name="connsiteX7" fmla="*/ 7145 w 66726"/>
                  <a:gd name="connsiteY7" fmla="*/ 119062 h 121443"/>
                  <a:gd name="connsiteX0" fmla="*/ 28576 w 66726"/>
                  <a:gd name="connsiteY0" fmla="*/ 116680 h 121443"/>
                  <a:gd name="connsiteX1" fmla="*/ 0 w 66726"/>
                  <a:gd name="connsiteY1" fmla="*/ 88106 h 121443"/>
                  <a:gd name="connsiteX2" fmla="*/ 45245 w 66726"/>
                  <a:gd name="connsiteY2" fmla="*/ 54768 h 121443"/>
                  <a:gd name="connsiteX3" fmla="*/ 50006 w 66726"/>
                  <a:gd name="connsiteY3" fmla="*/ 0 h 121443"/>
                  <a:gd name="connsiteX4" fmla="*/ 59531 w 66726"/>
                  <a:gd name="connsiteY4" fmla="*/ 52386 h 121443"/>
                  <a:gd name="connsiteX5" fmla="*/ 66676 w 66726"/>
                  <a:gd name="connsiteY5" fmla="*/ 100012 h 121443"/>
                  <a:gd name="connsiteX6" fmla="*/ 47626 w 66726"/>
                  <a:gd name="connsiteY6" fmla="*/ 121443 h 121443"/>
                  <a:gd name="connsiteX7" fmla="*/ 28576 w 66726"/>
                  <a:gd name="connsiteY7" fmla="*/ 116680 h 121443"/>
                  <a:gd name="connsiteX0" fmla="*/ 7145 w 45295"/>
                  <a:gd name="connsiteY0" fmla="*/ 116680 h 121443"/>
                  <a:gd name="connsiteX1" fmla="*/ 0 w 45295"/>
                  <a:gd name="connsiteY1" fmla="*/ 85725 h 121443"/>
                  <a:gd name="connsiteX2" fmla="*/ 23814 w 45295"/>
                  <a:gd name="connsiteY2" fmla="*/ 54768 h 121443"/>
                  <a:gd name="connsiteX3" fmla="*/ 28575 w 45295"/>
                  <a:gd name="connsiteY3" fmla="*/ 0 h 121443"/>
                  <a:gd name="connsiteX4" fmla="*/ 38100 w 45295"/>
                  <a:gd name="connsiteY4" fmla="*/ 52386 h 121443"/>
                  <a:gd name="connsiteX5" fmla="*/ 45245 w 45295"/>
                  <a:gd name="connsiteY5" fmla="*/ 100012 h 121443"/>
                  <a:gd name="connsiteX6" fmla="*/ 26195 w 45295"/>
                  <a:gd name="connsiteY6" fmla="*/ 121443 h 121443"/>
                  <a:gd name="connsiteX7" fmla="*/ 7145 w 45295"/>
                  <a:gd name="connsiteY7" fmla="*/ 116680 h 121443"/>
                  <a:gd name="connsiteX0" fmla="*/ 7145 w 57150"/>
                  <a:gd name="connsiteY0" fmla="*/ 116680 h 121443"/>
                  <a:gd name="connsiteX1" fmla="*/ 0 w 57150"/>
                  <a:gd name="connsiteY1" fmla="*/ 85725 h 121443"/>
                  <a:gd name="connsiteX2" fmla="*/ 23814 w 57150"/>
                  <a:gd name="connsiteY2" fmla="*/ 54768 h 121443"/>
                  <a:gd name="connsiteX3" fmla="*/ 28575 w 57150"/>
                  <a:gd name="connsiteY3" fmla="*/ 0 h 121443"/>
                  <a:gd name="connsiteX4" fmla="*/ 57150 w 57150"/>
                  <a:gd name="connsiteY4" fmla="*/ 54767 h 121443"/>
                  <a:gd name="connsiteX5" fmla="*/ 45245 w 57150"/>
                  <a:gd name="connsiteY5" fmla="*/ 100012 h 121443"/>
                  <a:gd name="connsiteX6" fmla="*/ 26195 w 57150"/>
                  <a:gd name="connsiteY6" fmla="*/ 121443 h 121443"/>
                  <a:gd name="connsiteX7" fmla="*/ 7145 w 57150"/>
                  <a:gd name="connsiteY7" fmla="*/ 116680 h 121443"/>
                  <a:gd name="connsiteX0" fmla="*/ 7145 w 57150"/>
                  <a:gd name="connsiteY0" fmla="*/ 116680 h 121443"/>
                  <a:gd name="connsiteX1" fmla="*/ 0 w 57150"/>
                  <a:gd name="connsiteY1" fmla="*/ 85725 h 121443"/>
                  <a:gd name="connsiteX2" fmla="*/ 40483 w 57150"/>
                  <a:gd name="connsiteY2" fmla="*/ 61912 h 121443"/>
                  <a:gd name="connsiteX3" fmla="*/ 28575 w 57150"/>
                  <a:gd name="connsiteY3" fmla="*/ 0 h 121443"/>
                  <a:gd name="connsiteX4" fmla="*/ 57150 w 57150"/>
                  <a:gd name="connsiteY4" fmla="*/ 54767 h 121443"/>
                  <a:gd name="connsiteX5" fmla="*/ 45245 w 57150"/>
                  <a:gd name="connsiteY5" fmla="*/ 100012 h 121443"/>
                  <a:gd name="connsiteX6" fmla="*/ 26195 w 57150"/>
                  <a:gd name="connsiteY6" fmla="*/ 121443 h 121443"/>
                  <a:gd name="connsiteX7" fmla="*/ 7145 w 57150"/>
                  <a:gd name="connsiteY7" fmla="*/ 116680 h 121443"/>
                  <a:gd name="connsiteX0" fmla="*/ 7145 w 57150"/>
                  <a:gd name="connsiteY0" fmla="*/ 116680 h 121443"/>
                  <a:gd name="connsiteX1" fmla="*/ 0 w 57150"/>
                  <a:gd name="connsiteY1" fmla="*/ 85725 h 121443"/>
                  <a:gd name="connsiteX2" fmla="*/ 33339 w 57150"/>
                  <a:gd name="connsiteY2" fmla="*/ 64293 h 121443"/>
                  <a:gd name="connsiteX3" fmla="*/ 28575 w 57150"/>
                  <a:gd name="connsiteY3" fmla="*/ 0 h 121443"/>
                  <a:gd name="connsiteX4" fmla="*/ 57150 w 57150"/>
                  <a:gd name="connsiteY4" fmla="*/ 54767 h 121443"/>
                  <a:gd name="connsiteX5" fmla="*/ 45245 w 57150"/>
                  <a:gd name="connsiteY5" fmla="*/ 100012 h 121443"/>
                  <a:gd name="connsiteX6" fmla="*/ 26195 w 57150"/>
                  <a:gd name="connsiteY6" fmla="*/ 121443 h 121443"/>
                  <a:gd name="connsiteX7" fmla="*/ 7145 w 57150"/>
                  <a:gd name="connsiteY7" fmla="*/ 116680 h 121443"/>
                  <a:gd name="connsiteX0" fmla="*/ 2 w 50007"/>
                  <a:gd name="connsiteY0" fmla="*/ 116680 h 121443"/>
                  <a:gd name="connsiteX1" fmla="*/ 0 w 50007"/>
                  <a:gd name="connsiteY1" fmla="*/ 85725 h 121443"/>
                  <a:gd name="connsiteX2" fmla="*/ 26196 w 50007"/>
                  <a:gd name="connsiteY2" fmla="*/ 64293 h 121443"/>
                  <a:gd name="connsiteX3" fmla="*/ 21432 w 50007"/>
                  <a:gd name="connsiteY3" fmla="*/ 0 h 121443"/>
                  <a:gd name="connsiteX4" fmla="*/ 50007 w 50007"/>
                  <a:gd name="connsiteY4" fmla="*/ 54767 h 121443"/>
                  <a:gd name="connsiteX5" fmla="*/ 38102 w 50007"/>
                  <a:gd name="connsiteY5" fmla="*/ 100012 h 121443"/>
                  <a:gd name="connsiteX6" fmla="*/ 19052 w 50007"/>
                  <a:gd name="connsiteY6" fmla="*/ 121443 h 121443"/>
                  <a:gd name="connsiteX7" fmla="*/ 2 w 50007"/>
                  <a:gd name="connsiteY7" fmla="*/ 116680 h 121443"/>
                  <a:gd name="connsiteX0" fmla="*/ 7146 w 50007"/>
                  <a:gd name="connsiteY0" fmla="*/ 111917 h 121443"/>
                  <a:gd name="connsiteX1" fmla="*/ 0 w 50007"/>
                  <a:gd name="connsiteY1" fmla="*/ 85725 h 121443"/>
                  <a:gd name="connsiteX2" fmla="*/ 26196 w 50007"/>
                  <a:gd name="connsiteY2" fmla="*/ 64293 h 121443"/>
                  <a:gd name="connsiteX3" fmla="*/ 21432 w 50007"/>
                  <a:gd name="connsiteY3" fmla="*/ 0 h 121443"/>
                  <a:gd name="connsiteX4" fmla="*/ 50007 w 50007"/>
                  <a:gd name="connsiteY4" fmla="*/ 54767 h 121443"/>
                  <a:gd name="connsiteX5" fmla="*/ 38102 w 50007"/>
                  <a:gd name="connsiteY5" fmla="*/ 100012 h 121443"/>
                  <a:gd name="connsiteX6" fmla="*/ 19052 w 50007"/>
                  <a:gd name="connsiteY6" fmla="*/ 121443 h 121443"/>
                  <a:gd name="connsiteX7" fmla="*/ 7146 w 50007"/>
                  <a:gd name="connsiteY7" fmla="*/ 111917 h 121443"/>
                  <a:gd name="connsiteX0" fmla="*/ 7146 w 52131"/>
                  <a:gd name="connsiteY0" fmla="*/ 111917 h 121443"/>
                  <a:gd name="connsiteX1" fmla="*/ 0 w 52131"/>
                  <a:gd name="connsiteY1" fmla="*/ 85725 h 121443"/>
                  <a:gd name="connsiteX2" fmla="*/ 26196 w 52131"/>
                  <a:gd name="connsiteY2" fmla="*/ 64293 h 121443"/>
                  <a:gd name="connsiteX3" fmla="*/ 21432 w 52131"/>
                  <a:gd name="connsiteY3" fmla="*/ 0 h 121443"/>
                  <a:gd name="connsiteX4" fmla="*/ 50007 w 52131"/>
                  <a:gd name="connsiteY4" fmla="*/ 54767 h 121443"/>
                  <a:gd name="connsiteX5" fmla="*/ 50007 w 52131"/>
                  <a:gd name="connsiteY5" fmla="*/ 84185 h 121443"/>
                  <a:gd name="connsiteX6" fmla="*/ 38102 w 52131"/>
                  <a:gd name="connsiteY6" fmla="*/ 100012 h 121443"/>
                  <a:gd name="connsiteX7" fmla="*/ 19052 w 52131"/>
                  <a:gd name="connsiteY7" fmla="*/ 121443 h 121443"/>
                  <a:gd name="connsiteX8" fmla="*/ 7146 w 52131"/>
                  <a:gd name="connsiteY8" fmla="*/ 111917 h 121443"/>
                  <a:gd name="connsiteX0" fmla="*/ 7146 w 52131"/>
                  <a:gd name="connsiteY0" fmla="*/ 111917 h 121443"/>
                  <a:gd name="connsiteX1" fmla="*/ 0 w 52131"/>
                  <a:gd name="connsiteY1" fmla="*/ 85725 h 121443"/>
                  <a:gd name="connsiteX2" fmla="*/ 35721 w 52131"/>
                  <a:gd name="connsiteY2" fmla="*/ 54768 h 121443"/>
                  <a:gd name="connsiteX3" fmla="*/ 21432 w 52131"/>
                  <a:gd name="connsiteY3" fmla="*/ 0 h 121443"/>
                  <a:gd name="connsiteX4" fmla="*/ 50007 w 52131"/>
                  <a:gd name="connsiteY4" fmla="*/ 54767 h 121443"/>
                  <a:gd name="connsiteX5" fmla="*/ 50007 w 52131"/>
                  <a:gd name="connsiteY5" fmla="*/ 84185 h 121443"/>
                  <a:gd name="connsiteX6" fmla="*/ 38102 w 52131"/>
                  <a:gd name="connsiteY6" fmla="*/ 100012 h 121443"/>
                  <a:gd name="connsiteX7" fmla="*/ 19052 w 52131"/>
                  <a:gd name="connsiteY7" fmla="*/ 121443 h 121443"/>
                  <a:gd name="connsiteX8" fmla="*/ 7146 w 52131"/>
                  <a:gd name="connsiteY8" fmla="*/ 111917 h 121443"/>
                  <a:gd name="connsiteX0" fmla="*/ 7146 w 52131"/>
                  <a:gd name="connsiteY0" fmla="*/ 104773 h 114299"/>
                  <a:gd name="connsiteX1" fmla="*/ 0 w 52131"/>
                  <a:gd name="connsiteY1" fmla="*/ 78581 h 114299"/>
                  <a:gd name="connsiteX2" fmla="*/ 35721 w 52131"/>
                  <a:gd name="connsiteY2" fmla="*/ 47624 h 114299"/>
                  <a:gd name="connsiteX3" fmla="*/ 19051 w 52131"/>
                  <a:gd name="connsiteY3" fmla="*/ 0 h 114299"/>
                  <a:gd name="connsiteX4" fmla="*/ 50007 w 52131"/>
                  <a:gd name="connsiteY4" fmla="*/ 47623 h 114299"/>
                  <a:gd name="connsiteX5" fmla="*/ 50007 w 52131"/>
                  <a:gd name="connsiteY5" fmla="*/ 77041 h 114299"/>
                  <a:gd name="connsiteX6" fmla="*/ 38102 w 52131"/>
                  <a:gd name="connsiteY6" fmla="*/ 92868 h 114299"/>
                  <a:gd name="connsiteX7" fmla="*/ 19052 w 52131"/>
                  <a:gd name="connsiteY7" fmla="*/ 114299 h 114299"/>
                  <a:gd name="connsiteX8" fmla="*/ 7146 w 52131"/>
                  <a:gd name="connsiteY8" fmla="*/ 104773 h 114299"/>
                  <a:gd name="connsiteX0" fmla="*/ 2384 w 47369"/>
                  <a:gd name="connsiteY0" fmla="*/ 104773 h 114299"/>
                  <a:gd name="connsiteX1" fmla="*/ 0 w 47369"/>
                  <a:gd name="connsiteY1" fmla="*/ 66674 h 114299"/>
                  <a:gd name="connsiteX2" fmla="*/ 30959 w 47369"/>
                  <a:gd name="connsiteY2" fmla="*/ 47624 h 114299"/>
                  <a:gd name="connsiteX3" fmla="*/ 14289 w 47369"/>
                  <a:gd name="connsiteY3" fmla="*/ 0 h 114299"/>
                  <a:gd name="connsiteX4" fmla="*/ 45245 w 47369"/>
                  <a:gd name="connsiteY4" fmla="*/ 47623 h 114299"/>
                  <a:gd name="connsiteX5" fmla="*/ 45245 w 47369"/>
                  <a:gd name="connsiteY5" fmla="*/ 77041 h 114299"/>
                  <a:gd name="connsiteX6" fmla="*/ 33340 w 47369"/>
                  <a:gd name="connsiteY6" fmla="*/ 92868 h 114299"/>
                  <a:gd name="connsiteX7" fmla="*/ 14290 w 47369"/>
                  <a:gd name="connsiteY7" fmla="*/ 114299 h 114299"/>
                  <a:gd name="connsiteX8" fmla="*/ 2384 w 47369"/>
                  <a:gd name="connsiteY8" fmla="*/ 104773 h 114299"/>
                  <a:gd name="connsiteX0" fmla="*/ 2 w 47369"/>
                  <a:gd name="connsiteY0" fmla="*/ 95248 h 114299"/>
                  <a:gd name="connsiteX1" fmla="*/ 0 w 47369"/>
                  <a:gd name="connsiteY1" fmla="*/ 66674 h 114299"/>
                  <a:gd name="connsiteX2" fmla="*/ 30959 w 47369"/>
                  <a:gd name="connsiteY2" fmla="*/ 47624 h 114299"/>
                  <a:gd name="connsiteX3" fmla="*/ 14289 w 47369"/>
                  <a:gd name="connsiteY3" fmla="*/ 0 h 114299"/>
                  <a:gd name="connsiteX4" fmla="*/ 45245 w 47369"/>
                  <a:gd name="connsiteY4" fmla="*/ 47623 h 114299"/>
                  <a:gd name="connsiteX5" fmla="*/ 45245 w 47369"/>
                  <a:gd name="connsiteY5" fmla="*/ 77041 h 114299"/>
                  <a:gd name="connsiteX6" fmla="*/ 33340 w 47369"/>
                  <a:gd name="connsiteY6" fmla="*/ 92868 h 114299"/>
                  <a:gd name="connsiteX7" fmla="*/ 14290 w 47369"/>
                  <a:gd name="connsiteY7" fmla="*/ 114299 h 114299"/>
                  <a:gd name="connsiteX8" fmla="*/ 2 w 47369"/>
                  <a:gd name="connsiteY8" fmla="*/ 95248 h 114299"/>
                  <a:gd name="connsiteX0" fmla="*/ 2 w 47369"/>
                  <a:gd name="connsiteY0" fmla="*/ 95248 h 107156"/>
                  <a:gd name="connsiteX1" fmla="*/ 0 w 47369"/>
                  <a:gd name="connsiteY1" fmla="*/ 66674 h 107156"/>
                  <a:gd name="connsiteX2" fmla="*/ 30959 w 47369"/>
                  <a:gd name="connsiteY2" fmla="*/ 47624 h 107156"/>
                  <a:gd name="connsiteX3" fmla="*/ 14289 w 47369"/>
                  <a:gd name="connsiteY3" fmla="*/ 0 h 107156"/>
                  <a:gd name="connsiteX4" fmla="*/ 45245 w 47369"/>
                  <a:gd name="connsiteY4" fmla="*/ 47623 h 107156"/>
                  <a:gd name="connsiteX5" fmla="*/ 45245 w 47369"/>
                  <a:gd name="connsiteY5" fmla="*/ 77041 h 107156"/>
                  <a:gd name="connsiteX6" fmla="*/ 33340 w 47369"/>
                  <a:gd name="connsiteY6" fmla="*/ 92868 h 107156"/>
                  <a:gd name="connsiteX7" fmla="*/ 19053 w 47369"/>
                  <a:gd name="connsiteY7" fmla="*/ 107156 h 107156"/>
                  <a:gd name="connsiteX8" fmla="*/ 2 w 47369"/>
                  <a:gd name="connsiteY8" fmla="*/ 95248 h 107156"/>
                  <a:gd name="connsiteX0" fmla="*/ 2 w 47369"/>
                  <a:gd name="connsiteY0" fmla="*/ 95248 h 97631"/>
                  <a:gd name="connsiteX1" fmla="*/ 0 w 47369"/>
                  <a:gd name="connsiteY1" fmla="*/ 66674 h 97631"/>
                  <a:gd name="connsiteX2" fmla="*/ 30959 w 47369"/>
                  <a:gd name="connsiteY2" fmla="*/ 47624 h 97631"/>
                  <a:gd name="connsiteX3" fmla="*/ 14289 w 47369"/>
                  <a:gd name="connsiteY3" fmla="*/ 0 h 97631"/>
                  <a:gd name="connsiteX4" fmla="*/ 45245 w 47369"/>
                  <a:gd name="connsiteY4" fmla="*/ 47623 h 97631"/>
                  <a:gd name="connsiteX5" fmla="*/ 45245 w 47369"/>
                  <a:gd name="connsiteY5" fmla="*/ 77041 h 97631"/>
                  <a:gd name="connsiteX6" fmla="*/ 33340 w 47369"/>
                  <a:gd name="connsiteY6" fmla="*/ 92868 h 97631"/>
                  <a:gd name="connsiteX7" fmla="*/ 16672 w 47369"/>
                  <a:gd name="connsiteY7" fmla="*/ 97631 h 97631"/>
                  <a:gd name="connsiteX8" fmla="*/ 2 w 47369"/>
                  <a:gd name="connsiteY8" fmla="*/ 95248 h 97631"/>
                  <a:gd name="connsiteX0" fmla="*/ 2384 w 47369"/>
                  <a:gd name="connsiteY0" fmla="*/ 88104 h 97631"/>
                  <a:gd name="connsiteX1" fmla="*/ 0 w 47369"/>
                  <a:gd name="connsiteY1" fmla="*/ 66674 h 97631"/>
                  <a:gd name="connsiteX2" fmla="*/ 30959 w 47369"/>
                  <a:gd name="connsiteY2" fmla="*/ 47624 h 97631"/>
                  <a:gd name="connsiteX3" fmla="*/ 14289 w 47369"/>
                  <a:gd name="connsiteY3" fmla="*/ 0 h 97631"/>
                  <a:gd name="connsiteX4" fmla="*/ 45245 w 47369"/>
                  <a:gd name="connsiteY4" fmla="*/ 47623 h 97631"/>
                  <a:gd name="connsiteX5" fmla="*/ 45245 w 47369"/>
                  <a:gd name="connsiteY5" fmla="*/ 77041 h 97631"/>
                  <a:gd name="connsiteX6" fmla="*/ 33340 w 47369"/>
                  <a:gd name="connsiteY6" fmla="*/ 92868 h 97631"/>
                  <a:gd name="connsiteX7" fmla="*/ 16672 w 47369"/>
                  <a:gd name="connsiteY7" fmla="*/ 97631 h 97631"/>
                  <a:gd name="connsiteX8" fmla="*/ 2384 w 47369"/>
                  <a:gd name="connsiteY8" fmla="*/ 88104 h 97631"/>
                  <a:gd name="connsiteX0" fmla="*/ 1 w 44986"/>
                  <a:gd name="connsiteY0" fmla="*/ 88104 h 97631"/>
                  <a:gd name="connsiteX1" fmla="*/ 4761 w 44986"/>
                  <a:gd name="connsiteY1" fmla="*/ 69055 h 97631"/>
                  <a:gd name="connsiteX2" fmla="*/ 28576 w 44986"/>
                  <a:gd name="connsiteY2" fmla="*/ 47624 h 97631"/>
                  <a:gd name="connsiteX3" fmla="*/ 11906 w 44986"/>
                  <a:gd name="connsiteY3" fmla="*/ 0 h 97631"/>
                  <a:gd name="connsiteX4" fmla="*/ 42862 w 44986"/>
                  <a:gd name="connsiteY4" fmla="*/ 47623 h 97631"/>
                  <a:gd name="connsiteX5" fmla="*/ 42862 w 44986"/>
                  <a:gd name="connsiteY5" fmla="*/ 77041 h 97631"/>
                  <a:gd name="connsiteX6" fmla="*/ 30957 w 44986"/>
                  <a:gd name="connsiteY6" fmla="*/ 92868 h 97631"/>
                  <a:gd name="connsiteX7" fmla="*/ 14289 w 44986"/>
                  <a:gd name="connsiteY7" fmla="*/ 97631 h 97631"/>
                  <a:gd name="connsiteX8" fmla="*/ 1 w 44986"/>
                  <a:gd name="connsiteY8" fmla="*/ 88104 h 97631"/>
                  <a:gd name="connsiteX0" fmla="*/ 1 w 44986"/>
                  <a:gd name="connsiteY0" fmla="*/ 80960 h 90487"/>
                  <a:gd name="connsiteX1" fmla="*/ 4761 w 44986"/>
                  <a:gd name="connsiteY1" fmla="*/ 61911 h 90487"/>
                  <a:gd name="connsiteX2" fmla="*/ 28576 w 44986"/>
                  <a:gd name="connsiteY2" fmla="*/ 40480 h 90487"/>
                  <a:gd name="connsiteX3" fmla="*/ 4762 w 44986"/>
                  <a:gd name="connsiteY3" fmla="*/ 0 h 90487"/>
                  <a:gd name="connsiteX4" fmla="*/ 42862 w 44986"/>
                  <a:gd name="connsiteY4" fmla="*/ 40479 h 90487"/>
                  <a:gd name="connsiteX5" fmla="*/ 42862 w 44986"/>
                  <a:gd name="connsiteY5" fmla="*/ 69897 h 90487"/>
                  <a:gd name="connsiteX6" fmla="*/ 30957 w 44986"/>
                  <a:gd name="connsiteY6" fmla="*/ 85724 h 90487"/>
                  <a:gd name="connsiteX7" fmla="*/ 14289 w 44986"/>
                  <a:gd name="connsiteY7" fmla="*/ 90487 h 90487"/>
                  <a:gd name="connsiteX8" fmla="*/ 1 w 44986"/>
                  <a:gd name="connsiteY8" fmla="*/ 80960 h 90487"/>
                  <a:gd name="connsiteX0" fmla="*/ 1 w 44986"/>
                  <a:gd name="connsiteY0" fmla="*/ 69054 h 78581"/>
                  <a:gd name="connsiteX1" fmla="*/ 4761 w 44986"/>
                  <a:gd name="connsiteY1" fmla="*/ 50005 h 78581"/>
                  <a:gd name="connsiteX2" fmla="*/ 28576 w 44986"/>
                  <a:gd name="connsiteY2" fmla="*/ 28574 h 78581"/>
                  <a:gd name="connsiteX3" fmla="*/ 16669 w 44986"/>
                  <a:gd name="connsiteY3" fmla="*/ 0 h 78581"/>
                  <a:gd name="connsiteX4" fmla="*/ 42862 w 44986"/>
                  <a:gd name="connsiteY4" fmla="*/ 28573 h 78581"/>
                  <a:gd name="connsiteX5" fmla="*/ 42862 w 44986"/>
                  <a:gd name="connsiteY5" fmla="*/ 57991 h 78581"/>
                  <a:gd name="connsiteX6" fmla="*/ 30957 w 44986"/>
                  <a:gd name="connsiteY6" fmla="*/ 73818 h 78581"/>
                  <a:gd name="connsiteX7" fmla="*/ 14289 w 44986"/>
                  <a:gd name="connsiteY7" fmla="*/ 78581 h 78581"/>
                  <a:gd name="connsiteX8" fmla="*/ 1 w 44986"/>
                  <a:gd name="connsiteY8" fmla="*/ 69054 h 78581"/>
                  <a:gd name="connsiteX0" fmla="*/ 2383 w 40225"/>
                  <a:gd name="connsiteY0" fmla="*/ 66673 h 78581"/>
                  <a:gd name="connsiteX1" fmla="*/ 0 w 40225"/>
                  <a:gd name="connsiteY1" fmla="*/ 50005 h 78581"/>
                  <a:gd name="connsiteX2" fmla="*/ 23815 w 40225"/>
                  <a:gd name="connsiteY2" fmla="*/ 28574 h 78581"/>
                  <a:gd name="connsiteX3" fmla="*/ 11908 w 40225"/>
                  <a:gd name="connsiteY3" fmla="*/ 0 h 78581"/>
                  <a:gd name="connsiteX4" fmla="*/ 38101 w 40225"/>
                  <a:gd name="connsiteY4" fmla="*/ 28573 h 78581"/>
                  <a:gd name="connsiteX5" fmla="*/ 38101 w 40225"/>
                  <a:gd name="connsiteY5" fmla="*/ 57991 h 78581"/>
                  <a:gd name="connsiteX6" fmla="*/ 26196 w 40225"/>
                  <a:gd name="connsiteY6" fmla="*/ 73818 h 78581"/>
                  <a:gd name="connsiteX7" fmla="*/ 9528 w 40225"/>
                  <a:gd name="connsiteY7" fmla="*/ 78581 h 78581"/>
                  <a:gd name="connsiteX8" fmla="*/ 2383 w 40225"/>
                  <a:gd name="connsiteY8" fmla="*/ 66673 h 78581"/>
                  <a:gd name="connsiteX0" fmla="*/ 1 w 37843"/>
                  <a:gd name="connsiteY0" fmla="*/ 66673 h 78581"/>
                  <a:gd name="connsiteX1" fmla="*/ 4762 w 37843"/>
                  <a:gd name="connsiteY1" fmla="*/ 45242 h 78581"/>
                  <a:gd name="connsiteX2" fmla="*/ 21433 w 37843"/>
                  <a:gd name="connsiteY2" fmla="*/ 28574 h 78581"/>
                  <a:gd name="connsiteX3" fmla="*/ 9526 w 37843"/>
                  <a:gd name="connsiteY3" fmla="*/ 0 h 78581"/>
                  <a:gd name="connsiteX4" fmla="*/ 35719 w 37843"/>
                  <a:gd name="connsiteY4" fmla="*/ 28573 h 78581"/>
                  <a:gd name="connsiteX5" fmla="*/ 35719 w 37843"/>
                  <a:gd name="connsiteY5" fmla="*/ 57991 h 78581"/>
                  <a:gd name="connsiteX6" fmla="*/ 23814 w 37843"/>
                  <a:gd name="connsiteY6" fmla="*/ 73818 h 78581"/>
                  <a:gd name="connsiteX7" fmla="*/ 7146 w 37843"/>
                  <a:gd name="connsiteY7" fmla="*/ 78581 h 78581"/>
                  <a:gd name="connsiteX8" fmla="*/ 1 w 37843"/>
                  <a:gd name="connsiteY8" fmla="*/ 66673 h 7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843" h="78581">
                    <a:moveTo>
                      <a:pt x="1" y="66673"/>
                    </a:moveTo>
                    <a:cubicBezTo>
                      <a:pt x="0" y="56355"/>
                      <a:pt x="4763" y="55560"/>
                      <a:pt x="4762" y="45242"/>
                    </a:cubicBezTo>
                    <a:cubicBezTo>
                      <a:pt x="19844" y="34129"/>
                      <a:pt x="-793" y="39687"/>
                      <a:pt x="21433" y="28574"/>
                    </a:cubicBezTo>
                    <a:cubicBezTo>
                      <a:pt x="21433" y="8730"/>
                      <a:pt x="9526" y="19844"/>
                      <a:pt x="9526" y="0"/>
                    </a:cubicBezTo>
                    <a:lnTo>
                      <a:pt x="35719" y="28573"/>
                    </a:lnTo>
                    <a:cubicBezTo>
                      <a:pt x="39291" y="42604"/>
                      <a:pt x="37703" y="50450"/>
                      <a:pt x="35719" y="57991"/>
                    </a:cubicBezTo>
                    <a:cubicBezTo>
                      <a:pt x="33735" y="65532"/>
                      <a:pt x="27783" y="67608"/>
                      <a:pt x="23814" y="73818"/>
                    </a:cubicBezTo>
                    <a:cubicBezTo>
                      <a:pt x="21433" y="78580"/>
                      <a:pt x="9527" y="73819"/>
                      <a:pt x="7146" y="78581"/>
                    </a:cubicBezTo>
                    <a:lnTo>
                      <a:pt x="1" y="66673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white"/>
                  </a:solidFill>
                </a:endParaRPr>
              </a:p>
            </p:txBody>
          </p:sp>
          <p:sp>
            <p:nvSpPr>
              <p:cNvPr id="220" name="Freeform 219"/>
              <p:cNvSpPr/>
              <p:nvPr/>
            </p:nvSpPr>
            <p:spPr>
              <a:xfrm>
                <a:off x="4511274" y="4518681"/>
                <a:ext cx="37843" cy="78581"/>
              </a:xfrm>
              <a:custGeom>
                <a:avLst/>
                <a:gdLst>
                  <a:gd name="connsiteX0" fmla="*/ 0 w 95250"/>
                  <a:gd name="connsiteY0" fmla="*/ 142875 h 152400"/>
                  <a:gd name="connsiteX1" fmla="*/ 14287 w 95250"/>
                  <a:gd name="connsiteY1" fmla="*/ 88107 h 152400"/>
                  <a:gd name="connsiteX2" fmla="*/ 61912 w 95250"/>
                  <a:gd name="connsiteY2" fmla="*/ 54769 h 152400"/>
                  <a:gd name="connsiteX3" fmla="*/ 80962 w 95250"/>
                  <a:gd name="connsiteY3" fmla="*/ 30957 h 152400"/>
                  <a:gd name="connsiteX4" fmla="*/ 66675 w 95250"/>
                  <a:gd name="connsiteY4" fmla="*/ 0 h 152400"/>
                  <a:gd name="connsiteX5" fmla="*/ 95250 w 95250"/>
                  <a:gd name="connsiteY5" fmla="*/ 35719 h 152400"/>
                  <a:gd name="connsiteX6" fmla="*/ 80962 w 95250"/>
                  <a:gd name="connsiteY6" fmla="*/ 64294 h 152400"/>
                  <a:gd name="connsiteX7" fmla="*/ 54768 w 95250"/>
                  <a:gd name="connsiteY7" fmla="*/ 85725 h 152400"/>
                  <a:gd name="connsiteX8" fmla="*/ 66675 w 95250"/>
                  <a:gd name="connsiteY8" fmla="*/ 119063 h 152400"/>
                  <a:gd name="connsiteX9" fmla="*/ 52387 w 95250"/>
                  <a:gd name="connsiteY9" fmla="*/ 152400 h 152400"/>
                  <a:gd name="connsiteX10" fmla="*/ 0 w 95250"/>
                  <a:gd name="connsiteY10" fmla="*/ 142875 h 152400"/>
                  <a:gd name="connsiteX0" fmla="*/ 0 w 95250"/>
                  <a:gd name="connsiteY0" fmla="*/ 142875 h 169069"/>
                  <a:gd name="connsiteX1" fmla="*/ 14287 w 95250"/>
                  <a:gd name="connsiteY1" fmla="*/ 88107 h 169069"/>
                  <a:gd name="connsiteX2" fmla="*/ 61912 w 95250"/>
                  <a:gd name="connsiteY2" fmla="*/ 54769 h 169069"/>
                  <a:gd name="connsiteX3" fmla="*/ 80962 w 95250"/>
                  <a:gd name="connsiteY3" fmla="*/ 30957 h 169069"/>
                  <a:gd name="connsiteX4" fmla="*/ 66675 w 95250"/>
                  <a:gd name="connsiteY4" fmla="*/ 0 h 169069"/>
                  <a:gd name="connsiteX5" fmla="*/ 95250 w 95250"/>
                  <a:gd name="connsiteY5" fmla="*/ 35719 h 169069"/>
                  <a:gd name="connsiteX6" fmla="*/ 80962 w 95250"/>
                  <a:gd name="connsiteY6" fmla="*/ 64294 h 169069"/>
                  <a:gd name="connsiteX7" fmla="*/ 54768 w 95250"/>
                  <a:gd name="connsiteY7" fmla="*/ 85725 h 169069"/>
                  <a:gd name="connsiteX8" fmla="*/ 66675 w 95250"/>
                  <a:gd name="connsiteY8" fmla="*/ 119063 h 169069"/>
                  <a:gd name="connsiteX9" fmla="*/ 40481 w 95250"/>
                  <a:gd name="connsiteY9" fmla="*/ 169069 h 169069"/>
                  <a:gd name="connsiteX10" fmla="*/ 52387 w 95250"/>
                  <a:gd name="connsiteY10" fmla="*/ 152400 h 169069"/>
                  <a:gd name="connsiteX11" fmla="*/ 0 w 95250"/>
                  <a:gd name="connsiteY11" fmla="*/ 142875 h 169069"/>
                  <a:gd name="connsiteX0" fmla="*/ 0 w 95250"/>
                  <a:gd name="connsiteY0" fmla="*/ 166688 h 169069"/>
                  <a:gd name="connsiteX1" fmla="*/ 14287 w 95250"/>
                  <a:gd name="connsiteY1" fmla="*/ 88107 h 169069"/>
                  <a:gd name="connsiteX2" fmla="*/ 61912 w 95250"/>
                  <a:gd name="connsiteY2" fmla="*/ 54769 h 169069"/>
                  <a:gd name="connsiteX3" fmla="*/ 80962 w 95250"/>
                  <a:gd name="connsiteY3" fmla="*/ 30957 h 169069"/>
                  <a:gd name="connsiteX4" fmla="*/ 66675 w 95250"/>
                  <a:gd name="connsiteY4" fmla="*/ 0 h 169069"/>
                  <a:gd name="connsiteX5" fmla="*/ 95250 w 95250"/>
                  <a:gd name="connsiteY5" fmla="*/ 35719 h 169069"/>
                  <a:gd name="connsiteX6" fmla="*/ 80962 w 95250"/>
                  <a:gd name="connsiteY6" fmla="*/ 64294 h 169069"/>
                  <a:gd name="connsiteX7" fmla="*/ 54768 w 95250"/>
                  <a:gd name="connsiteY7" fmla="*/ 85725 h 169069"/>
                  <a:gd name="connsiteX8" fmla="*/ 66675 w 95250"/>
                  <a:gd name="connsiteY8" fmla="*/ 119063 h 169069"/>
                  <a:gd name="connsiteX9" fmla="*/ 40481 w 95250"/>
                  <a:gd name="connsiteY9" fmla="*/ 169069 h 169069"/>
                  <a:gd name="connsiteX10" fmla="*/ 52387 w 95250"/>
                  <a:gd name="connsiteY10" fmla="*/ 152400 h 169069"/>
                  <a:gd name="connsiteX11" fmla="*/ 0 w 95250"/>
                  <a:gd name="connsiteY11" fmla="*/ 166688 h 169069"/>
                  <a:gd name="connsiteX0" fmla="*/ 0 w 95250"/>
                  <a:gd name="connsiteY0" fmla="*/ 166688 h 169069"/>
                  <a:gd name="connsiteX1" fmla="*/ 14287 w 95250"/>
                  <a:gd name="connsiteY1" fmla="*/ 88107 h 169069"/>
                  <a:gd name="connsiteX2" fmla="*/ 61912 w 95250"/>
                  <a:gd name="connsiteY2" fmla="*/ 54769 h 169069"/>
                  <a:gd name="connsiteX3" fmla="*/ 80962 w 95250"/>
                  <a:gd name="connsiteY3" fmla="*/ 30957 h 169069"/>
                  <a:gd name="connsiteX4" fmla="*/ 66675 w 95250"/>
                  <a:gd name="connsiteY4" fmla="*/ 0 h 169069"/>
                  <a:gd name="connsiteX5" fmla="*/ 95250 w 95250"/>
                  <a:gd name="connsiteY5" fmla="*/ 35719 h 169069"/>
                  <a:gd name="connsiteX6" fmla="*/ 80962 w 95250"/>
                  <a:gd name="connsiteY6" fmla="*/ 64294 h 169069"/>
                  <a:gd name="connsiteX7" fmla="*/ 54768 w 95250"/>
                  <a:gd name="connsiteY7" fmla="*/ 85725 h 169069"/>
                  <a:gd name="connsiteX8" fmla="*/ 66675 w 95250"/>
                  <a:gd name="connsiteY8" fmla="*/ 119063 h 169069"/>
                  <a:gd name="connsiteX9" fmla="*/ 40481 w 95250"/>
                  <a:gd name="connsiteY9" fmla="*/ 169069 h 169069"/>
                  <a:gd name="connsiteX10" fmla="*/ 0 w 95250"/>
                  <a:gd name="connsiteY10" fmla="*/ 166688 h 169069"/>
                  <a:gd name="connsiteX0" fmla="*/ 7145 w 102395"/>
                  <a:gd name="connsiteY0" fmla="*/ 166688 h 169069"/>
                  <a:gd name="connsiteX1" fmla="*/ 0 w 102395"/>
                  <a:gd name="connsiteY1" fmla="*/ 135732 h 169069"/>
                  <a:gd name="connsiteX2" fmla="*/ 69057 w 102395"/>
                  <a:gd name="connsiteY2" fmla="*/ 54769 h 169069"/>
                  <a:gd name="connsiteX3" fmla="*/ 88107 w 102395"/>
                  <a:gd name="connsiteY3" fmla="*/ 30957 h 169069"/>
                  <a:gd name="connsiteX4" fmla="*/ 73820 w 102395"/>
                  <a:gd name="connsiteY4" fmla="*/ 0 h 169069"/>
                  <a:gd name="connsiteX5" fmla="*/ 102395 w 102395"/>
                  <a:gd name="connsiteY5" fmla="*/ 35719 h 169069"/>
                  <a:gd name="connsiteX6" fmla="*/ 88107 w 102395"/>
                  <a:gd name="connsiteY6" fmla="*/ 64294 h 169069"/>
                  <a:gd name="connsiteX7" fmla="*/ 61913 w 102395"/>
                  <a:gd name="connsiteY7" fmla="*/ 85725 h 169069"/>
                  <a:gd name="connsiteX8" fmla="*/ 73820 w 102395"/>
                  <a:gd name="connsiteY8" fmla="*/ 119063 h 169069"/>
                  <a:gd name="connsiteX9" fmla="*/ 47626 w 102395"/>
                  <a:gd name="connsiteY9" fmla="*/ 169069 h 169069"/>
                  <a:gd name="connsiteX10" fmla="*/ 7145 w 102395"/>
                  <a:gd name="connsiteY10" fmla="*/ 166688 h 169069"/>
                  <a:gd name="connsiteX0" fmla="*/ 7145 w 102395"/>
                  <a:gd name="connsiteY0" fmla="*/ 135731 h 138112"/>
                  <a:gd name="connsiteX1" fmla="*/ 0 w 102395"/>
                  <a:gd name="connsiteY1" fmla="*/ 104775 h 138112"/>
                  <a:gd name="connsiteX2" fmla="*/ 69057 w 102395"/>
                  <a:gd name="connsiteY2" fmla="*/ 23812 h 138112"/>
                  <a:gd name="connsiteX3" fmla="*/ 88107 w 102395"/>
                  <a:gd name="connsiteY3" fmla="*/ 0 h 138112"/>
                  <a:gd name="connsiteX4" fmla="*/ 102395 w 102395"/>
                  <a:gd name="connsiteY4" fmla="*/ 4762 h 138112"/>
                  <a:gd name="connsiteX5" fmla="*/ 88107 w 102395"/>
                  <a:gd name="connsiteY5" fmla="*/ 33337 h 138112"/>
                  <a:gd name="connsiteX6" fmla="*/ 61913 w 102395"/>
                  <a:gd name="connsiteY6" fmla="*/ 54768 h 138112"/>
                  <a:gd name="connsiteX7" fmla="*/ 73820 w 102395"/>
                  <a:gd name="connsiteY7" fmla="*/ 88106 h 138112"/>
                  <a:gd name="connsiteX8" fmla="*/ 47626 w 102395"/>
                  <a:gd name="connsiteY8" fmla="*/ 138112 h 138112"/>
                  <a:gd name="connsiteX9" fmla="*/ 7145 w 102395"/>
                  <a:gd name="connsiteY9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88107 w 88107"/>
                  <a:gd name="connsiteY4" fmla="*/ 33337 h 138112"/>
                  <a:gd name="connsiteX5" fmla="*/ 61913 w 88107"/>
                  <a:gd name="connsiteY5" fmla="*/ 54768 h 138112"/>
                  <a:gd name="connsiteX6" fmla="*/ 73820 w 88107"/>
                  <a:gd name="connsiteY6" fmla="*/ 88106 h 138112"/>
                  <a:gd name="connsiteX7" fmla="*/ 47626 w 88107"/>
                  <a:gd name="connsiteY7" fmla="*/ 138112 h 138112"/>
                  <a:gd name="connsiteX8" fmla="*/ 7145 w 88107"/>
                  <a:gd name="connsiteY8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61913 w 88107"/>
                  <a:gd name="connsiteY4" fmla="*/ 54768 h 138112"/>
                  <a:gd name="connsiteX5" fmla="*/ 73820 w 88107"/>
                  <a:gd name="connsiteY5" fmla="*/ 88106 h 138112"/>
                  <a:gd name="connsiteX6" fmla="*/ 47626 w 88107"/>
                  <a:gd name="connsiteY6" fmla="*/ 138112 h 138112"/>
                  <a:gd name="connsiteX7" fmla="*/ 7145 w 88107"/>
                  <a:gd name="connsiteY7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61913 w 88107"/>
                  <a:gd name="connsiteY4" fmla="*/ 54768 h 138112"/>
                  <a:gd name="connsiteX5" fmla="*/ 66676 w 88107"/>
                  <a:gd name="connsiteY5" fmla="*/ 116681 h 138112"/>
                  <a:gd name="connsiteX6" fmla="*/ 47626 w 88107"/>
                  <a:gd name="connsiteY6" fmla="*/ 138112 h 138112"/>
                  <a:gd name="connsiteX7" fmla="*/ 7145 w 88107"/>
                  <a:gd name="connsiteY7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69056 w 88107"/>
                  <a:gd name="connsiteY4" fmla="*/ 57149 h 138112"/>
                  <a:gd name="connsiteX5" fmla="*/ 66676 w 88107"/>
                  <a:gd name="connsiteY5" fmla="*/ 116681 h 138112"/>
                  <a:gd name="connsiteX6" fmla="*/ 47626 w 88107"/>
                  <a:gd name="connsiteY6" fmla="*/ 138112 h 138112"/>
                  <a:gd name="connsiteX7" fmla="*/ 7145 w 88107"/>
                  <a:gd name="connsiteY7" fmla="*/ 135731 h 138112"/>
                  <a:gd name="connsiteX0" fmla="*/ 7145 w 73819"/>
                  <a:gd name="connsiteY0" fmla="*/ 147637 h 150018"/>
                  <a:gd name="connsiteX1" fmla="*/ 0 w 73819"/>
                  <a:gd name="connsiteY1" fmla="*/ 116681 h 150018"/>
                  <a:gd name="connsiteX2" fmla="*/ 69057 w 73819"/>
                  <a:gd name="connsiteY2" fmla="*/ 35718 h 150018"/>
                  <a:gd name="connsiteX3" fmla="*/ 73819 w 73819"/>
                  <a:gd name="connsiteY3" fmla="*/ 0 h 150018"/>
                  <a:gd name="connsiteX4" fmla="*/ 69056 w 73819"/>
                  <a:gd name="connsiteY4" fmla="*/ 69055 h 150018"/>
                  <a:gd name="connsiteX5" fmla="*/ 66676 w 73819"/>
                  <a:gd name="connsiteY5" fmla="*/ 128587 h 150018"/>
                  <a:gd name="connsiteX6" fmla="*/ 47626 w 73819"/>
                  <a:gd name="connsiteY6" fmla="*/ 150018 h 150018"/>
                  <a:gd name="connsiteX7" fmla="*/ 7145 w 73819"/>
                  <a:gd name="connsiteY7" fmla="*/ 147637 h 150018"/>
                  <a:gd name="connsiteX0" fmla="*/ 7145 w 73819"/>
                  <a:gd name="connsiteY0" fmla="*/ 147637 h 150018"/>
                  <a:gd name="connsiteX1" fmla="*/ 0 w 73819"/>
                  <a:gd name="connsiteY1" fmla="*/ 116681 h 150018"/>
                  <a:gd name="connsiteX2" fmla="*/ 54770 w 73819"/>
                  <a:gd name="connsiteY2" fmla="*/ 69056 h 150018"/>
                  <a:gd name="connsiteX3" fmla="*/ 73819 w 73819"/>
                  <a:gd name="connsiteY3" fmla="*/ 0 h 150018"/>
                  <a:gd name="connsiteX4" fmla="*/ 69056 w 73819"/>
                  <a:gd name="connsiteY4" fmla="*/ 69055 h 150018"/>
                  <a:gd name="connsiteX5" fmla="*/ 66676 w 73819"/>
                  <a:gd name="connsiteY5" fmla="*/ 128587 h 150018"/>
                  <a:gd name="connsiteX6" fmla="*/ 47626 w 73819"/>
                  <a:gd name="connsiteY6" fmla="*/ 150018 h 150018"/>
                  <a:gd name="connsiteX7" fmla="*/ 7145 w 73819"/>
                  <a:gd name="connsiteY7" fmla="*/ 147637 h 150018"/>
                  <a:gd name="connsiteX0" fmla="*/ 7145 w 69056"/>
                  <a:gd name="connsiteY0" fmla="*/ 138112 h 140493"/>
                  <a:gd name="connsiteX1" fmla="*/ 0 w 69056"/>
                  <a:gd name="connsiteY1" fmla="*/ 107156 h 140493"/>
                  <a:gd name="connsiteX2" fmla="*/ 54770 w 69056"/>
                  <a:gd name="connsiteY2" fmla="*/ 59531 h 140493"/>
                  <a:gd name="connsiteX3" fmla="*/ 54769 w 69056"/>
                  <a:gd name="connsiteY3" fmla="*/ 0 h 140493"/>
                  <a:gd name="connsiteX4" fmla="*/ 69056 w 69056"/>
                  <a:gd name="connsiteY4" fmla="*/ 59530 h 140493"/>
                  <a:gd name="connsiteX5" fmla="*/ 66676 w 69056"/>
                  <a:gd name="connsiteY5" fmla="*/ 119062 h 140493"/>
                  <a:gd name="connsiteX6" fmla="*/ 47626 w 69056"/>
                  <a:gd name="connsiteY6" fmla="*/ 140493 h 140493"/>
                  <a:gd name="connsiteX7" fmla="*/ 7145 w 69056"/>
                  <a:gd name="connsiteY7" fmla="*/ 138112 h 140493"/>
                  <a:gd name="connsiteX0" fmla="*/ 7145 w 69056"/>
                  <a:gd name="connsiteY0" fmla="*/ 138112 h 140493"/>
                  <a:gd name="connsiteX1" fmla="*/ 0 w 69056"/>
                  <a:gd name="connsiteY1" fmla="*/ 107156 h 140493"/>
                  <a:gd name="connsiteX2" fmla="*/ 45245 w 69056"/>
                  <a:gd name="connsiteY2" fmla="*/ 73818 h 140493"/>
                  <a:gd name="connsiteX3" fmla="*/ 54769 w 69056"/>
                  <a:gd name="connsiteY3" fmla="*/ 0 h 140493"/>
                  <a:gd name="connsiteX4" fmla="*/ 69056 w 69056"/>
                  <a:gd name="connsiteY4" fmla="*/ 59530 h 140493"/>
                  <a:gd name="connsiteX5" fmla="*/ 66676 w 69056"/>
                  <a:gd name="connsiteY5" fmla="*/ 119062 h 140493"/>
                  <a:gd name="connsiteX6" fmla="*/ 47626 w 69056"/>
                  <a:gd name="connsiteY6" fmla="*/ 140493 h 140493"/>
                  <a:gd name="connsiteX7" fmla="*/ 7145 w 69056"/>
                  <a:gd name="connsiteY7" fmla="*/ 138112 h 140493"/>
                  <a:gd name="connsiteX0" fmla="*/ 7145 w 69056"/>
                  <a:gd name="connsiteY0" fmla="*/ 138112 h 140493"/>
                  <a:gd name="connsiteX1" fmla="*/ 0 w 69056"/>
                  <a:gd name="connsiteY1" fmla="*/ 107156 h 140493"/>
                  <a:gd name="connsiteX2" fmla="*/ 45245 w 69056"/>
                  <a:gd name="connsiteY2" fmla="*/ 73818 h 140493"/>
                  <a:gd name="connsiteX3" fmla="*/ 54769 w 69056"/>
                  <a:gd name="connsiteY3" fmla="*/ 0 h 140493"/>
                  <a:gd name="connsiteX4" fmla="*/ 69056 w 69056"/>
                  <a:gd name="connsiteY4" fmla="*/ 59530 h 140493"/>
                  <a:gd name="connsiteX5" fmla="*/ 66676 w 69056"/>
                  <a:gd name="connsiteY5" fmla="*/ 119062 h 140493"/>
                  <a:gd name="connsiteX6" fmla="*/ 47626 w 69056"/>
                  <a:gd name="connsiteY6" fmla="*/ 140493 h 140493"/>
                  <a:gd name="connsiteX7" fmla="*/ 7145 w 69056"/>
                  <a:gd name="connsiteY7" fmla="*/ 138112 h 140493"/>
                  <a:gd name="connsiteX0" fmla="*/ 7145 w 66726"/>
                  <a:gd name="connsiteY0" fmla="*/ 138112 h 140493"/>
                  <a:gd name="connsiteX1" fmla="*/ 0 w 66726"/>
                  <a:gd name="connsiteY1" fmla="*/ 107156 h 140493"/>
                  <a:gd name="connsiteX2" fmla="*/ 45245 w 66726"/>
                  <a:gd name="connsiteY2" fmla="*/ 73818 h 140493"/>
                  <a:gd name="connsiteX3" fmla="*/ 54769 w 66726"/>
                  <a:gd name="connsiteY3" fmla="*/ 0 h 140493"/>
                  <a:gd name="connsiteX4" fmla="*/ 59531 w 66726"/>
                  <a:gd name="connsiteY4" fmla="*/ 71436 h 140493"/>
                  <a:gd name="connsiteX5" fmla="*/ 66676 w 66726"/>
                  <a:gd name="connsiteY5" fmla="*/ 119062 h 140493"/>
                  <a:gd name="connsiteX6" fmla="*/ 47626 w 66726"/>
                  <a:gd name="connsiteY6" fmla="*/ 140493 h 140493"/>
                  <a:gd name="connsiteX7" fmla="*/ 7145 w 66726"/>
                  <a:gd name="connsiteY7" fmla="*/ 138112 h 140493"/>
                  <a:gd name="connsiteX0" fmla="*/ 7145 w 66726"/>
                  <a:gd name="connsiteY0" fmla="*/ 119062 h 121443"/>
                  <a:gd name="connsiteX1" fmla="*/ 0 w 66726"/>
                  <a:gd name="connsiteY1" fmla="*/ 88106 h 121443"/>
                  <a:gd name="connsiteX2" fmla="*/ 45245 w 66726"/>
                  <a:gd name="connsiteY2" fmla="*/ 54768 h 121443"/>
                  <a:gd name="connsiteX3" fmla="*/ 50006 w 66726"/>
                  <a:gd name="connsiteY3" fmla="*/ 0 h 121443"/>
                  <a:gd name="connsiteX4" fmla="*/ 59531 w 66726"/>
                  <a:gd name="connsiteY4" fmla="*/ 52386 h 121443"/>
                  <a:gd name="connsiteX5" fmla="*/ 66676 w 66726"/>
                  <a:gd name="connsiteY5" fmla="*/ 100012 h 121443"/>
                  <a:gd name="connsiteX6" fmla="*/ 47626 w 66726"/>
                  <a:gd name="connsiteY6" fmla="*/ 121443 h 121443"/>
                  <a:gd name="connsiteX7" fmla="*/ 7145 w 66726"/>
                  <a:gd name="connsiteY7" fmla="*/ 119062 h 121443"/>
                  <a:gd name="connsiteX0" fmla="*/ 28576 w 66726"/>
                  <a:gd name="connsiteY0" fmla="*/ 116680 h 121443"/>
                  <a:gd name="connsiteX1" fmla="*/ 0 w 66726"/>
                  <a:gd name="connsiteY1" fmla="*/ 88106 h 121443"/>
                  <a:gd name="connsiteX2" fmla="*/ 45245 w 66726"/>
                  <a:gd name="connsiteY2" fmla="*/ 54768 h 121443"/>
                  <a:gd name="connsiteX3" fmla="*/ 50006 w 66726"/>
                  <a:gd name="connsiteY3" fmla="*/ 0 h 121443"/>
                  <a:gd name="connsiteX4" fmla="*/ 59531 w 66726"/>
                  <a:gd name="connsiteY4" fmla="*/ 52386 h 121443"/>
                  <a:gd name="connsiteX5" fmla="*/ 66676 w 66726"/>
                  <a:gd name="connsiteY5" fmla="*/ 100012 h 121443"/>
                  <a:gd name="connsiteX6" fmla="*/ 47626 w 66726"/>
                  <a:gd name="connsiteY6" fmla="*/ 121443 h 121443"/>
                  <a:gd name="connsiteX7" fmla="*/ 28576 w 66726"/>
                  <a:gd name="connsiteY7" fmla="*/ 116680 h 121443"/>
                  <a:gd name="connsiteX0" fmla="*/ 7145 w 45295"/>
                  <a:gd name="connsiteY0" fmla="*/ 116680 h 121443"/>
                  <a:gd name="connsiteX1" fmla="*/ 0 w 45295"/>
                  <a:gd name="connsiteY1" fmla="*/ 85725 h 121443"/>
                  <a:gd name="connsiteX2" fmla="*/ 23814 w 45295"/>
                  <a:gd name="connsiteY2" fmla="*/ 54768 h 121443"/>
                  <a:gd name="connsiteX3" fmla="*/ 28575 w 45295"/>
                  <a:gd name="connsiteY3" fmla="*/ 0 h 121443"/>
                  <a:gd name="connsiteX4" fmla="*/ 38100 w 45295"/>
                  <a:gd name="connsiteY4" fmla="*/ 52386 h 121443"/>
                  <a:gd name="connsiteX5" fmla="*/ 45245 w 45295"/>
                  <a:gd name="connsiteY5" fmla="*/ 100012 h 121443"/>
                  <a:gd name="connsiteX6" fmla="*/ 26195 w 45295"/>
                  <a:gd name="connsiteY6" fmla="*/ 121443 h 121443"/>
                  <a:gd name="connsiteX7" fmla="*/ 7145 w 45295"/>
                  <a:gd name="connsiteY7" fmla="*/ 116680 h 121443"/>
                  <a:gd name="connsiteX0" fmla="*/ 7145 w 57150"/>
                  <a:gd name="connsiteY0" fmla="*/ 116680 h 121443"/>
                  <a:gd name="connsiteX1" fmla="*/ 0 w 57150"/>
                  <a:gd name="connsiteY1" fmla="*/ 85725 h 121443"/>
                  <a:gd name="connsiteX2" fmla="*/ 23814 w 57150"/>
                  <a:gd name="connsiteY2" fmla="*/ 54768 h 121443"/>
                  <a:gd name="connsiteX3" fmla="*/ 28575 w 57150"/>
                  <a:gd name="connsiteY3" fmla="*/ 0 h 121443"/>
                  <a:gd name="connsiteX4" fmla="*/ 57150 w 57150"/>
                  <a:gd name="connsiteY4" fmla="*/ 54767 h 121443"/>
                  <a:gd name="connsiteX5" fmla="*/ 45245 w 57150"/>
                  <a:gd name="connsiteY5" fmla="*/ 100012 h 121443"/>
                  <a:gd name="connsiteX6" fmla="*/ 26195 w 57150"/>
                  <a:gd name="connsiteY6" fmla="*/ 121443 h 121443"/>
                  <a:gd name="connsiteX7" fmla="*/ 7145 w 57150"/>
                  <a:gd name="connsiteY7" fmla="*/ 116680 h 121443"/>
                  <a:gd name="connsiteX0" fmla="*/ 7145 w 57150"/>
                  <a:gd name="connsiteY0" fmla="*/ 116680 h 121443"/>
                  <a:gd name="connsiteX1" fmla="*/ 0 w 57150"/>
                  <a:gd name="connsiteY1" fmla="*/ 85725 h 121443"/>
                  <a:gd name="connsiteX2" fmla="*/ 40483 w 57150"/>
                  <a:gd name="connsiteY2" fmla="*/ 61912 h 121443"/>
                  <a:gd name="connsiteX3" fmla="*/ 28575 w 57150"/>
                  <a:gd name="connsiteY3" fmla="*/ 0 h 121443"/>
                  <a:gd name="connsiteX4" fmla="*/ 57150 w 57150"/>
                  <a:gd name="connsiteY4" fmla="*/ 54767 h 121443"/>
                  <a:gd name="connsiteX5" fmla="*/ 45245 w 57150"/>
                  <a:gd name="connsiteY5" fmla="*/ 100012 h 121443"/>
                  <a:gd name="connsiteX6" fmla="*/ 26195 w 57150"/>
                  <a:gd name="connsiteY6" fmla="*/ 121443 h 121443"/>
                  <a:gd name="connsiteX7" fmla="*/ 7145 w 57150"/>
                  <a:gd name="connsiteY7" fmla="*/ 116680 h 121443"/>
                  <a:gd name="connsiteX0" fmla="*/ 7145 w 57150"/>
                  <a:gd name="connsiteY0" fmla="*/ 116680 h 121443"/>
                  <a:gd name="connsiteX1" fmla="*/ 0 w 57150"/>
                  <a:gd name="connsiteY1" fmla="*/ 85725 h 121443"/>
                  <a:gd name="connsiteX2" fmla="*/ 33339 w 57150"/>
                  <a:gd name="connsiteY2" fmla="*/ 64293 h 121443"/>
                  <a:gd name="connsiteX3" fmla="*/ 28575 w 57150"/>
                  <a:gd name="connsiteY3" fmla="*/ 0 h 121443"/>
                  <a:gd name="connsiteX4" fmla="*/ 57150 w 57150"/>
                  <a:gd name="connsiteY4" fmla="*/ 54767 h 121443"/>
                  <a:gd name="connsiteX5" fmla="*/ 45245 w 57150"/>
                  <a:gd name="connsiteY5" fmla="*/ 100012 h 121443"/>
                  <a:gd name="connsiteX6" fmla="*/ 26195 w 57150"/>
                  <a:gd name="connsiteY6" fmla="*/ 121443 h 121443"/>
                  <a:gd name="connsiteX7" fmla="*/ 7145 w 57150"/>
                  <a:gd name="connsiteY7" fmla="*/ 116680 h 121443"/>
                  <a:gd name="connsiteX0" fmla="*/ 2 w 50007"/>
                  <a:gd name="connsiteY0" fmla="*/ 116680 h 121443"/>
                  <a:gd name="connsiteX1" fmla="*/ 0 w 50007"/>
                  <a:gd name="connsiteY1" fmla="*/ 85725 h 121443"/>
                  <a:gd name="connsiteX2" fmla="*/ 26196 w 50007"/>
                  <a:gd name="connsiteY2" fmla="*/ 64293 h 121443"/>
                  <a:gd name="connsiteX3" fmla="*/ 21432 w 50007"/>
                  <a:gd name="connsiteY3" fmla="*/ 0 h 121443"/>
                  <a:gd name="connsiteX4" fmla="*/ 50007 w 50007"/>
                  <a:gd name="connsiteY4" fmla="*/ 54767 h 121443"/>
                  <a:gd name="connsiteX5" fmla="*/ 38102 w 50007"/>
                  <a:gd name="connsiteY5" fmla="*/ 100012 h 121443"/>
                  <a:gd name="connsiteX6" fmla="*/ 19052 w 50007"/>
                  <a:gd name="connsiteY6" fmla="*/ 121443 h 121443"/>
                  <a:gd name="connsiteX7" fmla="*/ 2 w 50007"/>
                  <a:gd name="connsiteY7" fmla="*/ 116680 h 121443"/>
                  <a:gd name="connsiteX0" fmla="*/ 7146 w 50007"/>
                  <a:gd name="connsiteY0" fmla="*/ 111917 h 121443"/>
                  <a:gd name="connsiteX1" fmla="*/ 0 w 50007"/>
                  <a:gd name="connsiteY1" fmla="*/ 85725 h 121443"/>
                  <a:gd name="connsiteX2" fmla="*/ 26196 w 50007"/>
                  <a:gd name="connsiteY2" fmla="*/ 64293 h 121443"/>
                  <a:gd name="connsiteX3" fmla="*/ 21432 w 50007"/>
                  <a:gd name="connsiteY3" fmla="*/ 0 h 121443"/>
                  <a:gd name="connsiteX4" fmla="*/ 50007 w 50007"/>
                  <a:gd name="connsiteY4" fmla="*/ 54767 h 121443"/>
                  <a:gd name="connsiteX5" fmla="*/ 38102 w 50007"/>
                  <a:gd name="connsiteY5" fmla="*/ 100012 h 121443"/>
                  <a:gd name="connsiteX6" fmla="*/ 19052 w 50007"/>
                  <a:gd name="connsiteY6" fmla="*/ 121443 h 121443"/>
                  <a:gd name="connsiteX7" fmla="*/ 7146 w 50007"/>
                  <a:gd name="connsiteY7" fmla="*/ 111917 h 121443"/>
                  <a:gd name="connsiteX0" fmla="*/ 7146 w 52131"/>
                  <a:gd name="connsiteY0" fmla="*/ 111917 h 121443"/>
                  <a:gd name="connsiteX1" fmla="*/ 0 w 52131"/>
                  <a:gd name="connsiteY1" fmla="*/ 85725 h 121443"/>
                  <a:gd name="connsiteX2" fmla="*/ 26196 w 52131"/>
                  <a:gd name="connsiteY2" fmla="*/ 64293 h 121443"/>
                  <a:gd name="connsiteX3" fmla="*/ 21432 w 52131"/>
                  <a:gd name="connsiteY3" fmla="*/ 0 h 121443"/>
                  <a:gd name="connsiteX4" fmla="*/ 50007 w 52131"/>
                  <a:gd name="connsiteY4" fmla="*/ 54767 h 121443"/>
                  <a:gd name="connsiteX5" fmla="*/ 50007 w 52131"/>
                  <a:gd name="connsiteY5" fmla="*/ 84185 h 121443"/>
                  <a:gd name="connsiteX6" fmla="*/ 38102 w 52131"/>
                  <a:gd name="connsiteY6" fmla="*/ 100012 h 121443"/>
                  <a:gd name="connsiteX7" fmla="*/ 19052 w 52131"/>
                  <a:gd name="connsiteY7" fmla="*/ 121443 h 121443"/>
                  <a:gd name="connsiteX8" fmla="*/ 7146 w 52131"/>
                  <a:gd name="connsiteY8" fmla="*/ 111917 h 121443"/>
                  <a:gd name="connsiteX0" fmla="*/ 7146 w 52131"/>
                  <a:gd name="connsiteY0" fmla="*/ 111917 h 121443"/>
                  <a:gd name="connsiteX1" fmla="*/ 0 w 52131"/>
                  <a:gd name="connsiteY1" fmla="*/ 85725 h 121443"/>
                  <a:gd name="connsiteX2" fmla="*/ 35721 w 52131"/>
                  <a:gd name="connsiteY2" fmla="*/ 54768 h 121443"/>
                  <a:gd name="connsiteX3" fmla="*/ 21432 w 52131"/>
                  <a:gd name="connsiteY3" fmla="*/ 0 h 121443"/>
                  <a:gd name="connsiteX4" fmla="*/ 50007 w 52131"/>
                  <a:gd name="connsiteY4" fmla="*/ 54767 h 121443"/>
                  <a:gd name="connsiteX5" fmla="*/ 50007 w 52131"/>
                  <a:gd name="connsiteY5" fmla="*/ 84185 h 121443"/>
                  <a:gd name="connsiteX6" fmla="*/ 38102 w 52131"/>
                  <a:gd name="connsiteY6" fmla="*/ 100012 h 121443"/>
                  <a:gd name="connsiteX7" fmla="*/ 19052 w 52131"/>
                  <a:gd name="connsiteY7" fmla="*/ 121443 h 121443"/>
                  <a:gd name="connsiteX8" fmla="*/ 7146 w 52131"/>
                  <a:gd name="connsiteY8" fmla="*/ 111917 h 121443"/>
                  <a:gd name="connsiteX0" fmla="*/ 7146 w 52131"/>
                  <a:gd name="connsiteY0" fmla="*/ 104773 h 114299"/>
                  <a:gd name="connsiteX1" fmla="*/ 0 w 52131"/>
                  <a:gd name="connsiteY1" fmla="*/ 78581 h 114299"/>
                  <a:gd name="connsiteX2" fmla="*/ 35721 w 52131"/>
                  <a:gd name="connsiteY2" fmla="*/ 47624 h 114299"/>
                  <a:gd name="connsiteX3" fmla="*/ 19051 w 52131"/>
                  <a:gd name="connsiteY3" fmla="*/ 0 h 114299"/>
                  <a:gd name="connsiteX4" fmla="*/ 50007 w 52131"/>
                  <a:gd name="connsiteY4" fmla="*/ 47623 h 114299"/>
                  <a:gd name="connsiteX5" fmla="*/ 50007 w 52131"/>
                  <a:gd name="connsiteY5" fmla="*/ 77041 h 114299"/>
                  <a:gd name="connsiteX6" fmla="*/ 38102 w 52131"/>
                  <a:gd name="connsiteY6" fmla="*/ 92868 h 114299"/>
                  <a:gd name="connsiteX7" fmla="*/ 19052 w 52131"/>
                  <a:gd name="connsiteY7" fmla="*/ 114299 h 114299"/>
                  <a:gd name="connsiteX8" fmla="*/ 7146 w 52131"/>
                  <a:gd name="connsiteY8" fmla="*/ 104773 h 114299"/>
                  <a:gd name="connsiteX0" fmla="*/ 2384 w 47369"/>
                  <a:gd name="connsiteY0" fmla="*/ 104773 h 114299"/>
                  <a:gd name="connsiteX1" fmla="*/ 0 w 47369"/>
                  <a:gd name="connsiteY1" fmla="*/ 66674 h 114299"/>
                  <a:gd name="connsiteX2" fmla="*/ 30959 w 47369"/>
                  <a:gd name="connsiteY2" fmla="*/ 47624 h 114299"/>
                  <a:gd name="connsiteX3" fmla="*/ 14289 w 47369"/>
                  <a:gd name="connsiteY3" fmla="*/ 0 h 114299"/>
                  <a:gd name="connsiteX4" fmla="*/ 45245 w 47369"/>
                  <a:gd name="connsiteY4" fmla="*/ 47623 h 114299"/>
                  <a:gd name="connsiteX5" fmla="*/ 45245 w 47369"/>
                  <a:gd name="connsiteY5" fmla="*/ 77041 h 114299"/>
                  <a:gd name="connsiteX6" fmla="*/ 33340 w 47369"/>
                  <a:gd name="connsiteY6" fmla="*/ 92868 h 114299"/>
                  <a:gd name="connsiteX7" fmla="*/ 14290 w 47369"/>
                  <a:gd name="connsiteY7" fmla="*/ 114299 h 114299"/>
                  <a:gd name="connsiteX8" fmla="*/ 2384 w 47369"/>
                  <a:gd name="connsiteY8" fmla="*/ 104773 h 114299"/>
                  <a:gd name="connsiteX0" fmla="*/ 2 w 47369"/>
                  <a:gd name="connsiteY0" fmla="*/ 95248 h 114299"/>
                  <a:gd name="connsiteX1" fmla="*/ 0 w 47369"/>
                  <a:gd name="connsiteY1" fmla="*/ 66674 h 114299"/>
                  <a:gd name="connsiteX2" fmla="*/ 30959 w 47369"/>
                  <a:gd name="connsiteY2" fmla="*/ 47624 h 114299"/>
                  <a:gd name="connsiteX3" fmla="*/ 14289 w 47369"/>
                  <a:gd name="connsiteY3" fmla="*/ 0 h 114299"/>
                  <a:gd name="connsiteX4" fmla="*/ 45245 w 47369"/>
                  <a:gd name="connsiteY4" fmla="*/ 47623 h 114299"/>
                  <a:gd name="connsiteX5" fmla="*/ 45245 w 47369"/>
                  <a:gd name="connsiteY5" fmla="*/ 77041 h 114299"/>
                  <a:gd name="connsiteX6" fmla="*/ 33340 w 47369"/>
                  <a:gd name="connsiteY6" fmla="*/ 92868 h 114299"/>
                  <a:gd name="connsiteX7" fmla="*/ 14290 w 47369"/>
                  <a:gd name="connsiteY7" fmla="*/ 114299 h 114299"/>
                  <a:gd name="connsiteX8" fmla="*/ 2 w 47369"/>
                  <a:gd name="connsiteY8" fmla="*/ 95248 h 114299"/>
                  <a:gd name="connsiteX0" fmla="*/ 2 w 47369"/>
                  <a:gd name="connsiteY0" fmla="*/ 95248 h 107156"/>
                  <a:gd name="connsiteX1" fmla="*/ 0 w 47369"/>
                  <a:gd name="connsiteY1" fmla="*/ 66674 h 107156"/>
                  <a:gd name="connsiteX2" fmla="*/ 30959 w 47369"/>
                  <a:gd name="connsiteY2" fmla="*/ 47624 h 107156"/>
                  <a:gd name="connsiteX3" fmla="*/ 14289 w 47369"/>
                  <a:gd name="connsiteY3" fmla="*/ 0 h 107156"/>
                  <a:gd name="connsiteX4" fmla="*/ 45245 w 47369"/>
                  <a:gd name="connsiteY4" fmla="*/ 47623 h 107156"/>
                  <a:gd name="connsiteX5" fmla="*/ 45245 w 47369"/>
                  <a:gd name="connsiteY5" fmla="*/ 77041 h 107156"/>
                  <a:gd name="connsiteX6" fmla="*/ 33340 w 47369"/>
                  <a:gd name="connsiteY6" fmla="*/ 92868 h 107156"/>
                  <a:gd name="connsiteX7" fmla="*/ 19053 w 47369"/>
                  <a:gd name="connsiteY7" fmla="*/ 107156 h 107156"/>
                  <a:gd name="connsiteX8" fmla="*/ 2 w 47369"/>
                  <a:gd name="connsiteY8" fmla="*/ 95248 h 107156"/>
                  <a:gd name="connsiteX0" fmla="*/ 2 w 47369"/>
                  <a:gd name="connsiteY0" fmla="*/ 95248 h 97631"/>
                  <a:gd name="connsiteX1" fmla="*/ 0 w 47369"/>
                  <a:gd name="connsiteY1" fmla="*/ 66674 h 97631"/>
                  <a:gd name="connsiteX2" fmla="*/ 30959 w 47369"/>
                  <a:gd name="connsiteY2" fmla="*/ 47624 h 97631"/>
                  <a:gd name="connsiteX3" fmla="*/ 14289 w 47369"/>
                  <a:gd name="connsiteY3" fmla="*/ 0 h 97631"/>
                  <a:gd name="connsiteX4" fmla="*/ 45245 w 47369"/>
                  <a:gd name="connsiteY4" fmla="*/ 47623 h 97631"/>
                  <a:gd name="connsiteX5" fmla="*/ 45245 w 47369"/>
                  <a:gd name="connsiteY5" fmla="*/ 77041 h 97631"/>
                  <a:gd name="connsiteX6" fmla="*/ 33340 w 47369"/>
                  <a:gd name="connsiteY6" fmla="*/ 92868 h 97631"/>
                  <a:gd name="connsiteX7" fmla="*/ 16672 w 47369"/>
                  <a:gd name="connsiteY7" fmla="*/ 97631 h 97631"/>
                  <a:gd name="connsiteX8" fmla="*/ 2 w 47369"/>
                  <a:gd name="connsiteY8" fmla="*/ 95248 h 97631"/>
                  <a:gd name="connsiteX0" fmla="*/ 2384 w 47369"/>
                  <a:gd name="connsiteY0" fmla="*/ 88104 h 97631"/>
                  <a:gd name="connsiteX1" fmla="*/ 0 w 47369"/>
                  <a:gd name="connsiteY1" fmla="*/ 66674 h 97631"/>
                  <a:gd name="connsiteX2" fmla="*/ 30959 w 47369"/>
                  <a:gd name="connsiteY2" fmla="*/ 47624 h 97631"/>
                  <a:gd name="connsiteX3" fmla="*/ 14289 w 47369"/>
                  <a:gd name="connsiteY3" fmla="*/ 0 h 97631"/>
                  <a:gd name="connsiteX4" fmla="*/ 45245 w 47369"/>
                  <a:gd name="connsiteY4" fmla="*/ 47623 h 97631"/>
                  <a:gd name="connsiteX5" fmla="*/ 45245 w 47369"/>
                  <a:gd name="connsiteY5" fmla="*/ 77041 h 97631"/>
                  <a:gd name="connsiteX6" fmla="*/ 33340 w 47369"/>
                  <a:gd name="connsiteY6" fmla="*/ 92868 h 97631"/>
                  <a:gd name="connsiteX7" fmla="*/ 16672 w 47369"/>
                  <a:gd name="connsiteY7" fmla="*/ 97631 h 97631"/>
                  <a:gd name="connsiteX8" fmla="*/ 2384 w 47369"/>
                  <a:gd name="connsiteY8" fmla="*/ 88104 h 97631"/>
                  <a:gd name="connsiteX0" fmla="*/ 1 w 44986"/>
                  <a:gd name="connsiteY0" fmla="*/ 88104 h 97631"/>
                  <a:gd name="connsiteX1" fmla="*/ 4761 w 44986"/>
                  <a:gd name="connsiteY1" fmla="*/ 69055 h 97631"/>
                  <a:gd name="connsiteX2" fmla="*/ 28576 w 44986"/>
                  <a:gd name="connsiteY2" fmla="*/ 47624 h 97631"/>
                  <a:gd name="connsiteX3" fmla="*/ 11906 w 44986"/>
                  <a:gd name="connsiteY3" fmla="*/ 0 h 97631"/>
                  <a:gd name="connsiteX4" fmla="*/ 42862 w 44986"/>
                  <a:gd name="connsiteY4" fmla="*/ 47623 h 97631"/>
                  <a:gd name="connsiteX5" fmla="*/ 42862 w 44986"/>
                  <a:gd name="connsiteY5" fmla="*/ 77041 h 97631"/>
                  <a:gd name="connsiteX6" fmla="*/ 30957 w 44986"/>
                  <a:gd name="connsiteY6" fmla="*/ 92868 h 97631"/>
                  <a:gd name="connsiteX7" fmla="*/ 14289 w 44986"/>
                  <a:gd name="connsiteY7" fmla="*/ 97631 h 97631"/>
                  <a:gd name="connsiteX8" fmla="*/ 1 w 44986"/>
                  <a:gd name="connsiteY8" fmla="*/ 88104 h 97631"/>
                  <a:gd name="connsiteX0" fmla="*/ 1 w 44986"/>
                  <a:gd name="connsiteY0" fmla="*/ 80960 h 90487"/>
                  <a:gd name="connsiteX1" fmla="*/ 4761 w 44986"/>
                  <a:gd name="connsiteY1" fmla="*/ 61911 h 90487"/>
                  <a:gd name="connsiteX2" fmla="*/ 28576 w 44986"/>
                  <a:gd name="connsiteY2" fmla="*/ 40480 h 90487"/>
                  <a:gd name="connsiteX3" fmla="*/ 4762 w 44986"/>
                  <a:gd name="connsiteY3" fmla="*/ 0 h 90487"/>
                  <a:gd name="connsiteX4" fmla="*/ 42862 w 44986"/>
                  <a:gd name="connsiteY4" fmla="*/ 40479 h 90487"/>
                  <a:gd name="connsiteX5" fmla="*/ 42862 w 44986"/>
                  <a:gd name="connsiteY5" fmla="*/ 69897 h 90487"/>
                  <a:gd name="connsiteX6" fmla="*/ 30957 w 44986"/>
                  <a:gd name="connsiteY6" fmla="*/ 85724 h 90487"/>
                  <a:gd name="connsiteX7" fmla="*/ 14289 w 44986"/>
                  <a:gd name="connsiteY7" fmla="*/ 90487 h 90487"/>
                  <a:gd name="connsiteX8" fmla="*/ 1 w 44986"/>
                  <a:gd name="connsiteY8" fmla="*/ 80960 h 90487"/>
                  <a:gd name="connsiteX0" fmla="*/ 1 w 44986"/>
                  <a:gd name="connsiteY0" fmla="*/ 69054 h 78581"/>
                  <a:gd name="connsiteX1" fmla="*/ 4761 w 44986"/>
                  <a:gd name="connsiteY1" fmla="*/ 50005 h 78581"/>
                  <a:gd name="connsiteX2" fmla="*/ 28576 w 44986"/>
                  <a:gd name="connsiteY2" fmla="*/ 28574 h 78581"/>
                  <a:gd name="connsiteX3" fmla="*/ 16669 w 44986"/>
                  <a:gd name="connsiteY3" fmla="*/ 0 h 78581"/>
                  <a:gd name="connsiteX4" fmla="*/ 42862 w 44986"/>
                  <a:gd name="connsiteY4" fmla="*/ 28573 h 78581"/>
                  <a:gd name="connsiteX5" fmla="*/ 42862 w 44986"/>
                  <a:gd name="connsiteY5" fmla="*/ 57991 h 78581"/>
                  <a:gd name="connsiteX6" fmla="*/ 30957 w 44986"/>
                  <a:gd name="connsiteY6" fmla="*/ 73818 h 78581"/>
                  <a:gd name="connsiteX7" fmla="*/ 14289 w 44986"/>
                  <a:gd name="connsiteY7" fmla="*/ 78581 h 78581"/>
                  <a:gd name="connsiteX8" fmla="*/ 1 w 44986"/>
                  <a:gd name="connsiteY8" fmla="*/ 69054 h 78581"/>
                  <a:gd name="connsiteX0" fmla="*/ 2383 w 40225"/>
                  <a:gd name="connsiteY0" fmla="*/ 66673 h 78581"/>
                  <a:gd name="connsiteX1" fmla="*/ 0 w 40225"/>
                  <a:gd name="connsiteY1" fmla="*/ 50005 h 78581"/>
                  <a:gd name="connsiteX2" fmla="*/ 23815 w 40225"/>
                  <a:gd name="connsiteY2" fmla="*/ 28574 h 78581"/>
                  <a:gd name="connsiteX3" fmla="*/ 11908 w 40225"/>
                  <a:gd name="connsiteY3" fmla="*/ 0 h 78581"/>
                  <a:gd name="connsiteX4" fmla="*/ 38101 w 40225"/>
                  <a:gd name="connsiteY4" fmla="*/ 28573 h 78581"/>
                  <a:gd name="connsiteX5" fmla="*/ 38101 w 40225"/>
                  <a:gd name="connsiteY5" fmla="*/ 57991 h 78581"/>
                  <a:gd name="connsiteX6" fmla="*/ 26196 w 40225"/>
                  <a:gd name="connsiteY6" fmla="*/ 73818 h 78581"/>
                  <a:gd name="connsiteX7" fmla="*/ 9528 w 40225"/>
                  <a:gd name="connsiteY7" fmla="*/ 78581 h 78581"/>
                  <a:gd name="connsiteX8" fmla="*/ 2383 w 40225"/>
                  <a:gd name="connsiteY8" fmla="*/ 66673 h 78581"/>
                  <a:gd name="connsiteX0" fmla="*/ 1 w 37843"/>
                  <a:gd name="connsiteY0" fmla="*/ 66673 h 78581"/>
                  <a:gd name="connsiteX1" fmla="*/ 4762 w 37843"/>
                  <a:gd name="connsiteY1" fmla="*/ 45242 h 78581"/>
                  <a:gd name="connsiteX2" fmla="*/ 21433 w 37843"/>
                  <a:gd name="connsiteY2" fmla="*/ 28574 h 78581"/>
                  <a:gd name="connsiteX3" fmla="*/ 9526 w 37843"/>
                  <a:gd name="connsiteY3" fmla="*/ 0 h 78581"/>
                  <a:gd name="connsiteX4" fmla="*/ 35719 w 37843"/>
                  <a:gd name="connsiteY4" fmla="*/ 28573 h 78581"/>
                  <a:gd name="connsiteX5" fmla="*/ 35719 w 37843"/>
                  <a:gd name="connsiteY5" fmla="*/ 57991 h 78581"/>
                  <a:gd name="connsiteX6" fmla="*/ 23814 w 37843"/>
                  <a:gd name="connsiteY6" fmla="*/ 73818 h 78581"/>
                  <a:gd name="connsiteX7" fmla="*/ 7146 w 37843"/>
                  <a:gd name="connsiteY7" fmla="*/ 78581 h 78581"/>
                  <a:gd name="connsiteX8" fmla="*/ 1 w 37843"/>
                  <a:gd name="connsiteY8" fmla="*/ 66673 h 7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843" h="78581">
                    <a:moveTo>
                      <a:pt x="1" y="66673"/>
                    </a:moveTo>
                    <a:cubicBezTo>
                      <a:pt x="0" y="56355"/>
                      <a:pt x="4763" y="55560"/>
                      <a:pt x="4762" y="45242"/>
                    </a:cubicBezTo>
                    <a:cubicBezTo>
                      <a:pt x="19844" y="34129"/>
                      <a:pt x="-793" y="39687"/>
                      <a:pt x="21433" y="28574"/>
                    </a:cubicBezTo>
                    <a:cubicBezTo>
                      <a:pt x="21433" y="8730"/>
                      <a:pt x="9526" y="19844"/>
                      <a:pt x="9526" y="0"/>
                    </a:cubicBezTo>
                    <a:lnTo>
                      <a:pt x="35719" y="28573"/>
                    </a:lnTo>
                    <a:cubicBezTo>
                      <a:pt x="39291" y="42604"/>
                      <a:pt x="37703" y="50450"/>
                      <a:pt x="35719" y="57991"/>
                    </a:cubicBezTo>
                    <a:cubicBezTo>
                      <a:pt x="33735" y="65532"/>
                      <a:pt x="27783" y="67608"/>
                      <a:pt x="23814" y="73818"/>
                    </a:cubicBezTo>
                    <a:cubicBezTo>
                      <a:pt x="21433" y="78580"/>
                      <a:pt x="9527" y="73819"/>
                      <a:pt x="7146" y="78581"/>
                    </a:cubicBezTo>
                    <a:lnTo>
                      <a:pt x="1" y="66673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white"/>
                  </a:solidFill>
                </a:endParaRPr>
              </a:p>
            </p:txBody>
          </p:sp>
          <p:sp>
            <p:nvSpPr>
              <p:cNvPr id="221" name="Freeform 220"/>
              <p:cNvSpPr/>
              <p:nvPr/>
            </p:nvSpPr>
            <p:spPr>
              <a:xfrm>
                <a:off x="4598715" y="4521088"/>
                <a:ext cx="37843" cy="78581"/>
              </a:xfrm>
              <a:custGeom>
                <a:avLst/>
                <a:gdLst>
                  <a:gd name="connsiteX0" fmla="*/ 0 w 95250"/>
                  <a:gd name="connsiteY0" fmla="*/ 142875 h 152400"/>
                  <a:gd name="connsiteX1" fmla="*/ 14287 w 95250"/>
                  <a:gd name="connsiteY1" fmla="*/ 88107 h 152400"/>
                  <a:gd name="connsiteX2" fmla="*/ 61912 w 95250"/>
                  <a:gd name="connsiteY2" fmla="*/ 54769 h 152400"/>
                  <a:gd name="connsiteX3" fmla="*/ 80962 w 95250"/>
                  <a:gd name="connsiteY3" fmla="*/ 30957 h 152400"/>
                  <a:gd name="connsiteX4" fmla="*/ 66675 w 95250"/>
                  <a:gd name="connsiteY4" fmla="*/ 0 h 152400"/>
                  <a:gd name="connsiteX5" fmla="*/ 95250 w 95250"/>
                  <a:gd name="connsiteY5" fmla="*/ 35719 h 152400"/>
                  <a:gd name="connsiteX6" fmla="*/ 80962 w 95250"/>
                  <a:gd name="connsiteY6" fmla="*/ 64294 h 152400"/>
                  <a:gd name="connsiteX7" fmla="*/ 54768 w 95250"/>
                  <a:gd name="connsiteY7" fmla="*/ 85725 h 152400"/>
                  <a:gd name="connsiteX8" fmla="*/ 66675 w 95250"/>
                  <a:gd name="connsiteY8" fmla="*/ 119063 h 152400"/>
                  <a:gd name="connsiteX9" fmla="*/ 52387 w 95250"/>
                  <a:gd name="connsiteY9" fmla="*/ 152400 h 152400"/>
                  <a:gd name="connsiteX10" fmla="*/ 0 w 95250"/>
                  <a:gd name="connsiteY10" fmla="*/ 142875 h 152400"/>
                  <a:gd name="connsiteX0" fmla="*/ 0 w 95250"/>
                  <a:gd name="connsiteY0" fmla="*/ 142875 h 169069"/>
                  <a:gd name="connsiteX1" fmla="*/ 14287 w 95250"/>
                  <a:gd name="connsiteY1" fmla="*/ 88107 h 169069"/>
                  <a:gd name="connsiteX2" fmla="*/ 61912 w 95250"/>
                  <a:gd name="connsiteY2" fmla="*/ 54769 h 169069"/>
                  <a:gd name="connsiteX3" fmla="*/ 80962 w 95250"/>
                  <a:gd name="connsiteY3" fmla="*/ 30957 h 169069"/>
                  <a:gd name="connsiteX4" fmla="*/ 66675 w 95250"/>
                  <a:gd name="connsiteY4" fmla="*/ 0 h 169069"/>
                  <a:gd name="connsiteX5" fmla="*/ 95250 w 95250"/>
                  <a:gd name="connsiteY5" fmla="*/ 35719 h 169069"/>
                  <a:gd name="connsiteX6" fmla="*/ 80962 w 95250"/>
                  <a:gd name="connsiteY6" fmla="*/ 64294 h 169069"/>
                  <a:gd name="connsiteX7" fmla="*/ 54768 w 95250"/>
                  <a:gd name="connsiteY7" fmla="*/ 85725 h 169069"/>
                  <a:gd name="connsiteX8" fmla="*/ 66675 w 95250"/>
                  <a:gd name="connsiteY8" fmla="*/ 119063 h 169069"/>
                  <a:gd name="connsiteX9" fmla="*/ 40481 w 95250"/>
                  <a:gd name="connsiteY9" fmla="*/ 169069 h 169069"/>
                  <a:gd name="connsiteX10" fmla="*/ 52387 w 95250"/>
                  <a:gd name="connsiteY10" fmla="*/ 152400 h 169069"/>
                  <a:gd name="connsiteX11" fmla="*/ 0 w 95250"/>
                  <a:gd name="connsiteY11" fmla="*/ 142875 h 169069"/>
                  <a:gd name="connsiteX0" fmla="*/ 0 w 95250"/>
                  <a:gd name="connsiteY0" fmla="*/ 166688 h 169069"/>
                  <a:gd name="connsiteX1" fmla="*/ 14287 w 95250"/>
                  <a:gd name="connsiteY1" fmla="*/ 88107 h 169069"/>
                  <a:gd name="connsiteX2" fmla="*/ 61912 w 95250"/>
                  <a:gd name="connsiteY2" fmla="*/ 54769 h 169069"/>
                  <a:gd name="connsiteX3" fmla="*/ 80962 w 95250"/>
                  <a:gd name="connsiteY3" fmla="*/ 30957 h 169069"/>
                  <a:gd name="connsiteX4" fmla="*/ 66675 w 95250"/>
                  <a:gd name="connsiteY4" fmla="*/ 0 h 169069"/>
                  <a:gd name="connsiteX5" fmla="*/ 95250 w 95250"/>
                  <a:gd name="connsiteY5" fmla="*/ 35719 h 169069"/>
                  <a:gd name="connsiteX6" fmla="*/ 80962 w 95250"/>
                  <a:gd name="connsiteY6" fmla="*/ 64294 h 169069"/>
                  <a:gd name="connsiteX7" fmla="*/ 54768 w 95250"/>
                  <a:gd name="connsiteY7" fmla="*/ 85725 h 169069"/>
                  <a:gd name="connsiteX8" fmla="*/ 66675 w 95250"/>
                  <a:gd name="connsiteY8" fmla="*/ 119063 h 169069"/>
                  <a:gd name="connsiteX9" fmla="*/ 40481 w 95250"/>
                  <a:gd name="connsiteY9" fmla="*/ 169069 h 169069"/>
                  <a:gd name="connsiteX10" fmla="*/ 52387 w 95250"/>
                  <a:gd name="connsiteY10" fmla="*/ 152400 h 169069"/>
                  <a:gd name="connsiteX11" fmla="*/ 0 w 95250"/>
                  <a:gd name="connsiteY11" fmla="*/ 166688 h 169069"/>
                  <a:gd name="connsiteX0" fmla="*/ 0 w 95250"/>
                  <a:gd name="connsiteY0" fmla="*/ 166688 h 169069"/>
                  <a:gd name="connsiteX1" fmla="*/ 14287 w 95250"/>
                  <a:gd name="connsiteY1" fmla="*/ 88107 h 169069"/>
                  <a:gd name="connsiteX2" fmla="*/ 61912 w 95250"/>
                  <a:gd name="connsiteY2" fmla="*/ 54769 h 169069"/>
                  <a:gd name="connsiteX3" fmla="*/ 80962 w 95250"/>
                  <a:gd name="connsiteY3" fmla="*/ 30957 h 169069"/>
                  <a:gd name="connsiteX4" fmla="*/ 66675 w 95250"/>
                  <a:gd name="connsiteY4" fmla="*/ 0 h 169069"/>
                  <a:gd name="connsiteX5" fmla="*/ 95250 w 95250"/>
                  <a:gd name="connsiteY5" fmla="*/ 35719 h 169069"/>
                  <a:gd name="connsiteX6" fmla="*/ 80962 w 95250"/>
                  <a:gd name="connsiteY6" fmla="*/ 64294 h 169069"/>
                  <a:gd name="connsiteX7" fmla="*/ 54768 w 95250"/>
                  <a:gd name="connsiteY7" fmla="*/ 85725 h 169069"/>
                  <a:gd name="connsiteX8" fmla="*/ 66675 w 95250"/>
                  <a:gd name="connsiteY8" fmla="*/ 119063 h 169069"/>
                  <a:gd name="connsiteX9" fmla="*/ 40481 w 95250"/>
                  <a:gd name="connsiteY9" fmla="*/ 169069 h 169069"/>
                  <a:gd name="connsiteX10" fmla="*/ 0 w 95250"/>
                  <a:gd name="connsiteY10" fmla="*/ 166688 h 169069"/>
                  <a:gd name="connsiteX0" fmla="*/ 7145 w 102395"/>
                  <a:gd name="connsiteY0" fmla="*/ 166688 h 169069"/>
                  <a:gd name="connsiteX1" fmla="*/ 0 w 102395"/>
                  <a:gd name="connsiteY1" fmla="*/ 135732 h 169069"/>
                  <a:gd name="connsiteX2" fmla="*/ 69057 w 102395"/>
                  <a:gd name="connsiteY2" fmla="*/ 54769 h 169069"/>
                  <a:gd name="connsiteX3" fmla="*/ 88107 w 102395"/>
                  <a:gd name="connsiteY3" fmla="*/ 30957 h 169069"/>
                  <a:gd name="connsiteX4" fmla="*/ 73820 w 102395"/>
                  <a:gd name="connsiteY4" fmla="*/ 0 h 169069"/>
                  <a:gd name="connsiteX5" fmla="*/ 102395 w 102395"/>
                  <a:gd name="connsiteY5" fmla="*/ 35719 h 169069"/>
                  <a:gd name="connsiteX6" fmla="*/ 88107 w 102395"/>
                  <a:gd name="connsiteY6" fmla="*/ 64294 h 169069"/>
                  <a:gd name="connsiteX7" fmla="*/ 61913 w 102395"/>
                  <a:gd name="connsiteY7" fmla="*/ 85725 h 169069"/>
                  <a:gd name="connsiteX8" fmla="*/ 73820 w 102395"/>
                  <a:gd name="connsiteY8" fmla="*/ 119063 h 169069"/>
                  <a:gd name="connsiteX9" fmla="*/ 47626 w 102395"/>
                  <a:gd name="connsiteY9" fmla="*/ 169069 h 169069"/>
                  <a:gd name="connsiteX10" fmla="*/ 7145 w 102395"/>
                  <a:gd name="connsiteY10" fmla="*/ 166688 h 169069"/>
                  <a:gd name="connsiteX0" fmla="*/ 7145 w 102395"/>
                  <a:gd name="connsiteY0" fmla="*/ 135731 h 138112"/>
                  <a:gd name="connsiteX1" fmla="*/ 0 w 102395"/>
                  <a:gd name="connsiteY1" fmla="*/ 104775 h 138112"/>
                  <a:gd name="connsiteX2" fmla="*/ 69057 w 102395"/>
                  <a:gd name="connsiteY2" fmla="*/ 23812 h 138112"/>
                  <a:gd name="connsiteX3" fmla="*/ 88107 w 102395"/>
                  <a:gd name="connsiteY3" fmla="*/ 0 h 138112"/>
                  <a:gd name="connsiteX4" fmla="*/ 102395 w 102395"/>
                  <a:gd name="connsiteY4" fmla="*/ 4762 h 138112"/>
                  <a:gd name="connsiteX5" fmla="*/ 88107 w 102395"/>
                  <a:gd name="connsiteY5" fmla="*/ 33337 h 138112"/>
                  <a:gd name="connsiteX6" fmla="*/ 61913 w 102395"/>
                  <a:gd name="connsiteY6" fmla="*/ 54768 h 138112"/>
                  <a:gd name="connsiteX7" fmla="*/ 73820 w 102395"/>
                  <a:gd name="connsiteY7" fmla="*/ 88106 h 138112"/>
                  <a:gd name="connsiteX8" fmla="*/ 47626 w 102395"/>
                  <a:gd name="connsiteY8" fmla="*/ 138112 h 138112"/>
                  <a:gd name="connsiteX9" fmla="*/ 7145 w 102395"/>
                  <a:gd name="connsiteY9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88107 w 88107"/>
                  <a:gd name="connsiteY4" fmla="*/ 33337 h 138112"/>
                  <a:gd name="connsiteX5" fmla="*/ 61913 w 88107"/>
                  <a:gd name="connsiteY5" fmla="*/ 54768 h 138112"/>
                  <a:gd name="connsiteX6" fmla="*/ 73820 w 88107"/>
                  <a:gd name="connsiteY6" fmla="*/ 88106 h 138112"/>
                  <a:gd name="connsiteX7" fmla="*/ 47626 w 88107"/>
                  <a:gd name="connsiteY7" fmla="*/ 138112 h 138112"/>
                  <a:gd name="connsiteX8" fmla="*/ 7145 w 88107"/>
                  <a:gd name="connsiteY8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61913 w 88107"/>
                  <a:gd name="connsiteY4" fmla="*/ 54768 h 138112"/>
                  <a:gd name="connsiteX5" fmla="*/ 73820 w 88107"/>
                  <a:gd name="connsiteY5" fmla="*/ 88106 h 138112"/>
                  <a:gd name="connsiteX6" fmla="*/ 47626 w 88107"/>
                  <a:gd name="connsiteY6" fmla="*/ 138112 h 138112"/>
                  <a:gd name="connsiteX7" fmla="*/ 7145 w 88107"/>
                  <a:gd name="connsiteY7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61913 w 88107"/>
                  <a:gd name="connsiteY4" fmla="*/ 54768 h 138112"/>
                  <a:gd name="connsiteX5" fmla="*/ 66676 w 88107"/>
                  <a:gd name="connsiteY5" fmla="*/ 116681 h 138112"/>
                  <a:gd name="connsiteX6" fmla="*/ 47626 w 88107"/>
                  <a:gd name="connsiteY6" fmla="*/ 138112 h 138112"/>
                  <a:gd name="connsiteX7" fmla="*/ 7145 w 88107"/>
                  <a:gd name="connsiteY7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69056 w 88107"/>
                  <a:gd name="connsiteY4" fmla="*/ 57149 h 138112"/>
                  <a:gd name="connsiteX5" fmla="*/ 66676 w 88107"/>
                  <a:gd name="connsiteY5" fmla="*/ 116681 h 138112"/>
                  <a:gd name="connsiteX6" fmla="*/ 47626 w 88107"/>
                  <a:gd name="connsiteY6" fmla="*/ 138112 h 138112"/>
                  <a:gd name="connsiteX7" fmla="*/ 7145 w 88107"/>
                  <a:gd name="connsiteY7" fmla="*/ 135731 h 138112"/>
                  <a:gd name="connsiteX0" fmla="*/ 7145 w 73819"/>
                  <a:gd name="connsiteY0" fmla="*/ 147637 h 150018"/>
                  <a:gd name="connsiteX1" fmla="*/ 0 w 73819"/>
                  <a:gd name="connsiteY1" fmla="*/ 116681 h 150018"/>
                  <a:gd name="connsiteX2" fmla="*/ 69057 w 73819"/>
                  <a:gd name="connsiteY2" fmla="*/ 35718 h 150018"/>
                  <a:gd name="connsiteX3" fmla="*/ 73819 w 73819"/>
                  <a:gd name="connsiteY3" fmla="*/ 0 h 150018"/>
                  <a:gd name="connsiteX4" fmla="*/ 69056 w 73819"/>
                  <a:gd name="connsiteY4" fmla="*/ 69055 h 150018"/>
                  <a:gd name="connsiteX5" fmla="*/ 66676 w 73819"/>
                  <a:gd name="connsiteY5" fmla="*/ 128587 h 150018"/>
                  <a:gd name="connsiteX6" fmla="*/ 47626 w 73819"/>
                  <a:gd name="connsiteY6" fmla="*/ 150018 h 150018"/>
                  <a:gd name="connsiteX7" fmla="*/ 7145 w 73819"/>
                  <a:gd name="connsiteY7" fmla="*/ 147637 h 150018"/>
                  <a:gd name="connsiteX0" fmla="*/ 7145 w 73819"/>
                  <a:gd name="connsiteY0" fmla="*/ 147637 h 150018"/>
                  <a:gd name="connsiteX1" fmla="*/ 0 w 73819"/>
                  <a:gd name="connsiteY1" fmla="*/ 116681 h 150018"/>
                  <a:gd name="connsiteX2" fmla="*/ 54770 w 73819"/>
                  <a:gd name="connsiteY2" fmla="*/ 69056 h 150018"/>
                  <a:gd name="connsiteX3" fmla="*/ 73819 w 73819"/>
                  <a:gd name="connsiteY3" fmla="*/ 0 h 150018"/>
                  <a:gd name="connsiteX4" fmla="*/ 69056 w 73819"/>
                  <a:gd name="connsiteY4" fmla="*/ 69055 h 150018"/>
                  <a:gd name="connsiteX5" fmla="*/ 66676 w 73819"/>
                  <a:gd name="connsiteY5" fmla="*/ 128587 h 150018"/>
                  <a:gd name="connsiteX6" fmla="*/ 47626 w 73819"/>
                  <a:gd name="connsiteY6" fmla="*/ 150018 h 150018"/>
                  <a:gd name="connsiteX7" fmla="*/ 7145 w 73819"/>
                  <a:gd name="connsiteY7" fmla="*/ 147637 h 150018"/>
                  <a:gd name="connsiteX0" fmla="*/ 7145 w 69056"/>
                  <a:gd name="connsiteY0" fmla="*/ 138112 h 140493"/>
                  <a:gd name="connsiteX1" fmla="*/ 0 w 69056"/>
                  <a:gd name="connsiteY1" fmla="*/ 107156 h 140493"/>
                  <a:gd name="connsiteX2" fmla="*/ 54770 w 69056"/>
                  <a:gd name="connsiteY2" fmla="*/ 59531 h 140493"/>
                  <a:gd name="connsiteX3" fmla="*/ 54769 w 69056"/>
                  <a:gd name="connsiteY3" fmla="*/ 0 h 140493"/>
                  <a:gd name="connsiteX4" fmla="*/ 69056 w 69056"/>
                  <a:gd name="connsiteY4" fmla="*/ 59530 h 140493"/>
                  <a:gd name="connsiteX5" fmla="*/ 66676 w 69056"/>
                  <a:gd name="connsiteY5" fmla="*/ 119062 h 140493"/>
                  <a:gd name="connsiteX6" fmla="*/ 47626 w 69056"/>
                  <a:gd name="connsiteY6" fmla="*/ 140493 h 140493"/>
                  <a:gd name="connsiteX7" fmla="*/ 7145 w 69056"/>
                  <a:gd name="connsiteY7" fmla="*/ 138112 h 140493"/>
                  <a:gd name="connsiteX0" fmla="*/ 7145 w 69056"/>
                  <a:gd name="connsiteY0" fmla="*/ 138112 h 140493"/>
                  <a:gd name="connsiteX1" fmla="*/ 0 w 69056"/>
                  <a:gd name="connsiteY1" fmla="*/ 107156 h 140493"/>
                  <a:gd name="connsiteX2" fmla="*/ 45245 w 69056"/>
                  <a:gd name="connsiteY2" fmla="*/ 73818 h 140493"/>
                  <a:gd name="connsiteX3" fmla="*/ 54769 w 69056"/>
                  <a:gd name="connsiteY3" fmla="*/ 0 h 140493"/>
                  <a:gd name="connsiteX4" fmla="*/ 69056 w 69056"/>
                  <a:gd name="connsiteY4" fmla="*/ 59530 h 140493"/>
                  <a:gd name="connsiteX5" fmla="*/ 66676 w 69056"/>
                  <a:gd name="connsiteY5" fmla="*/ 119062 h 140493"/>
                  <a:gd name="connsiteX6" fmla="*/ 47626 w 69056"/>
                  <a:gd name="connsiteY6" fmla="*/ 140493 h 140493"/>
                  <a:gd name="connsiteX7" fmla="*/ 7145 w 69056"/>
                  <a:gd name="connsiteY7" fmla="*/ 138112 h 140493"/>
                  <a:gd name="connsiteX0" fmla="*/ 7145 w 69056"/>
                  <a:gd name="connsiteY0" fmla="*/ 138112 h 140493"/>
                  <a:gd name="connsiteX1" fmla="*/ 0 w 69056"/>
                  <a:gd name="connsiteY1" fmla="*/ 107156 h 140493"/>
                  <a:gd name="connsiteX2" fmla="*/ 45245 w 69056"/>
                  <a:gd name="connsiteY2" fmla="*/ 73818 h 140493"/>
                  <a:gd name="connsiteX3" fmla="*/ 54769 w 69056"/>
                  <a:gd name="connsiteY3" fmla="*/ 0 h 140493"/>
                  <a:gd name="connsiteX4" fmla="*/ 69056 w 69056"/>
                  <a:gd name="connsiteY4" fmla="*/ 59530 h 140493"/>
                  <a:gd name="connsiteX5" fmla="*/ 66676 w 69056"/>
                  <a:gd name="connsiteY5" fmla="*/ 119062 h 140493"/>
                  <a:gd name="connsiteX6" fmla="*/ 47626 w 69056"/>
                  <a:gd name="connsiteY6" fmla="*/ 140493 h 140493"/>
                  <a:gd name="connsiteX7" fmla="*/ 7145 w 69056"/>
                  <a:gd name="connsiteY7" fmla="*/ 138112 h 140493"/>
                  <a:gd name="connsiteX0" fmla="*/ 7145 w 66726"/>
                  <a:gd name="connsiteY0" fmla="*/ 138112 h 140493"/>
                  <a:gd name="connsiteX1" fmla="*/ 0 w 66726"/>
                  <a:gd name="connsiteY1" fmla="*/ 107156 h 140493"/>
                  <a:gd name="connsiteX2" fmla="*/ 45245 w 66726"/>
                  <a:gd name="connsiteY2" fmla="*/ 73818 h 140493"/>
                  <a:gd name="connsiteX3" fmla="*/ 54769 w 66726"/>
                  <a:gd name="connsiteY3" fmla="*/ 0 h 140493"/>
                  <a:gd name="connsiteX4" fmla="*/ 59531 w 66726"/>
                  <a:gd name="connsiteY4" fmla="*/ 71436 h 140493"/>
                  <a:gd name="connsiteX5" fmla="*/ 66676 w 66726"/>
                  <a:gd name="connsiteY5" fmla="*/ 119062 h 140493"/>
                  <a:gd name="connsiteX6" fmla="*/ 47626 w 66726"/>
                  <a:gd name="connsiteY6" fmla="*/ 140493 h 140493"/>
                  <a:gd name="connsiteX7" fmla="*/ 7145 w 66726"/>
                  <a:gd name="connsiteY7" fmla="*/ 138112 h 140493"/>
                  <a:gd name="connsiteX0" fmla="*/ 7145 w 66726"/>
                  <a:gd name="connsiteY0" fmla="*/ 119062 h 121443"/>
                  <a:gd name="connsiteX1" fmla="*/ 0 w 66726"/>
                  <a:gd name="connsiteY1" fmla="*/ 88106 h 121443"/>
                  <a:gd name="connsiteX2" fmla="*/ 45245 w 66726"/>
                  <a:gd name="connsiteY2" fmla="*/ 54768 h 121443"/>
                  <a:gd name="connsiteX3" fmla="*/ 50006 w 66726"/>
                  <a:gd name="connsiteY3" fmla="*/ 0 h 121443"/>
                  <a:gd name="connsiteX4" fmla="*/ 59531 w 66726"/>
                  <a:gd name="connsiteY4" fmla="*/ 52386 h 121443"/>
                  <a:gd name="connsiteX5" fmla="*/ 66676 w 66726"/>
                  <a:gd name="connsiteY5" fmla="*/ 100012 h 121443"/>
                  <a:gd name="connsiteX6" fmla="*/ 47626 w 66726"/>
                  <a:gd name="connsiteY6" fmla="*/ 121443 h 121443"/>
                  <a:gd name="connsiteX7" fmla="*/ 7145 w 66726"/>
                  <a:gd name="connsiteY7" fmla="*/ 119062 h 121443"/>
                  <a:gd name="connsiteX0" fmla="*/ 28576 w 66726"/>
                  <a:gd name="connsiteY0" fmla="*/ 116680 h 121443"/>
                  <a:gd name="connsiteX1" fmla="*/ 0 w 66726"/>
                  <a:gd name="connsiteY1" fmla="*/ 88106 h 121443"/>
                  <a:gd name="connsiteX2" fmla="*/ 45245 w 66726"/>
                  <a:gd name="connsiteY2" fmla="*/ 54768 h 121443"/>
                  <a:gd name="connsiteX3" fmla="*/ 50006 w 66726"/>
                  <a:gd name="connsiteY3" fmla="*/ 0 h 121443"/>
                  <a:gd name="connsiteX4" fmla="*/ 59531 w 66726"/>
                  <a:gd name="connsiteY4" fmla="*/ 52386 h 121443"/>
                  <a:gd name="connsiteX5" fmla="*/ 66676 w 66726"/>
                  <a:gd name="connsiteY5" fmla="*/ 100012 h 121443"/>
                  <a:gd name="connsiteX6" fmla="*/ 47626 w 66726"/>
                  <a:gd name="connsiteY6" fmla="*/ 121443 h 121443"/>
                  <a:gd name="connsiteX7" fmla="*/ 28576 w 66726"/>
                  <a:gd name="connsiteY7" fmla="*/ 116680 h 121443"/>
                  <a:gd name="connsiteX0" fmla="*/ 7145 w 45295"/>
                  <a:gd name="connsiteY0" fmla="*/ 116680 h 121443"/>
                  <a:gd name="connsiteX1" fmla="*/ 0 w 45295"/>
                  <a:gd name="connsiteY1" fmla="*/ 85725 h 121443"/>
                  <a:gd name="connsiteX2" fmla="*/ 23814 w 45295"/>
                  <a:gd name="connsiteY2" fmla="*/ 54768 h 121443"/>
                  <a:gd name="connsiteX3" fmla="*/ 28575 w 45295"/>
                  <a:gd name="connsiteY3" fmla="*/ 0 h 121443"/>
                  <a:gd name="connsiteX4" fmla="*/ 38100 w 45295"/>
                  <a:gd name="connsiteY4" fmla="*/ 52386 h 121443"/>
                  <a:gd name="connsiteX5" fmla="*/ 45245 w 45295"/>
                  <a:gd name="connsiteY5" fmla="*/ 100012 h 121443"/>
                  <a:gd name="connsiteX6" fmla="*/ 26195 w 45295"/>
                  <a:gd name="connsiteY6" fmla="*/ 121443 h 121443"/>
                  <a:gd name="connsiteX7" fmla="*/ 7145 w 45295"/>
                  <a:gd name="connsiteY7" fmla="*/ 116680 h 121443"/>
                  <a:gd name="connsiteX0" fmla="*/ 7145 w 57150"/>
                  <a:gd name="connsiteY0" fmla="*/ 116680 h 121443"/>
                  <a:gd name="connsiteX1" fmla="*/ 0 w 57150"/>
                  <a:gd name="connsiteY1" fmla="*/ 85725 h 121443"/>
                  <a:gd name="connsiteX2" fmla="*/ 23814 w 57150"/>
                  <a:gd name="connsiteY2" fmla="*/ 54768 h 121443"/>
                  <a:gd name="connsiteX3" fmla="*/ 28575 w 57150"/>
                  <a:gd name="connsiteY3" fmla="*/ 0 h 121443"/>
                  <a:gd name="connsiteX4" fmla="*/ 57150 w 57150"/>
                  <a:gd name="connsiteY4" fmla="*/ 54767 h 121443"/>
                  <a:gd name="connsiteX5" fmla="*/ 45245 w 57150"/>
                  <a:gd name="connsiteY5" fmla="*/ 100012 h 121443"/>
                  <a:gd name="connsiteX6" fmla="*/ 26195 w 57150"/>
                  <a:gd name="connsiteY6" fmla="*/ 121443 h 121443"/>
                  <a:gd name="connsiteX7" fmla="*/ 7145 w 57150"/>
                  <a:gd name="connsiteY7" fmla="*/ 116680 h 121443"/>
                  <a:gd name="connsiteX0" fmla="*/ 7145 w 57150"/>
                  <a:gd name="connsiteY0" fmla="*/ 116680 h 121443"/>
                  <a:gd name="connsiteX1" fmla="*/ 0 w 57150"/>
                  <a:gd name="connsiteY1" fmla="*/ 85725 h 121443"/>
                  <a:gd name="connsiteX2" fmla="*/ 40483 w 57150"/>
                  <a:gd name="connsiteY2" fmla="*/ 61912 h 121443"/>
                  <a:gd name="connsiteX3" fmla="*/ 28575 w 57150"/>
                  <a:gd name="connsiteY3" fmla="*/ 0 h 121443"/>
                  <a:gd name="connsiteX4" fmla="*/ 57150 w 57150"/>
                  <a:gd name="connsiteY4" fmla="*/ 54767 h 121443"/>
                  <a:gd name="connsiteX5" fmla="*/ 45245 w 57150"/>
                  <a:gd name="connsiteY5" fmla="*/ 100012 h 121443"/>
                  <a:gd name="connsiteX6" fmla="*/ 26195 w 57150"/>
                  <a:gd name="connsiteY6" fmla="*/ 121443 h 121443"/>
                  <a:gd name="connsiteX7" fmla="*/ 7145 w 57150"/>
                  <a:gd name="connsiteY7" fmla="*/ 116680 h 121443"/>
                  <a:gd name="connsiteX0" fmla="*/ 7145 w 57150"/>
                  <a:gd name="connsiteY0" fmla="*/ 116680 h 121443"/>
                  <a:gd name="connsiteX1" fmla="*/ 0 w 57150"/>
                  <a:gd name="connsiteY1" fmla="*/ 85725 h 121443"/>
                  <a:gd name="connsiteX2" fmla="*/ 33339 w 57150"/>
                  <a:gd name="connsiteY2" fmla="*/ 64293 h 121443"/>
                  <a:gd name="connsiteX3" fmla="*/ 28575 w 57150"/>
                  <a:gd name="connsiteY3" fmla="*/ 0 h 121443"/>
                  <a:gd name="connsiteX4" fmla="*/ 57150 w 57150"/>
                  <a:gd name="connsiteY4" fmla="*/ 54767 h 121443"/>
                  <a:gd name="connsiteX5" fmla="*/ 45245 w 57150"/>
                  <a:gd name="connsiteY5" fmla="*/ 100012 h 121443"/>
                  <a:gd name="connsiteX6" fmla="*/ 26195 w 57150"/>
                  <a:gd name="connsiteY6" fmla="*/ 121443 h 121443"/>
                  <a:gd name="connsiteX7" fmla="*/ 7145 w 57150"/>
                  <a:gd name="connsiteY7" fmla="*/ 116680 h 121443"/>
                  <a:gd name="connsiteX0" fmla="*/ 2 w 50007"/>
                  <a:gd name="connsiteY0" fmla="*/ 116680 h 121443"/>
                  <a:gd name="connsiteX1" fmla="*/ 0 w 50007"/>
                  <a:gd name="connsiteY1" fmla="*/ 85725 h 121443"/>
                  <a:gd name="connsiteX2" fmla="*/ 26196 w 50007"/>
                  <a:gd name="connsiteY2" fmla="*/ 64293 h 121443"/>
                  <a:gd name="connsiteX3" fmla="*/ 21432 w 50007"/>
                  <a:gd name="connsiteY3" fmla="*/ 0 h 121443"/>
                  <a:gd name="connsiteX4" fmla="*/ 50007 w 50007"/>
                  <a:gd name="connsiteY4" fmla="*/ 54767 h 121443"/>
                  <a:gd name="connsiteX5" fmla="*/ 38102 w 50007"/>
                  <a:gd name="connsiteY5" fmla="*/ 100012 h 121443"/>
                  <a:gd name="connsiteX6" fmla="*/ 19052 w 50007"/>
                  <a:gd name="connsiteY6" fmla="*/ 121443 h 121443"/>
                  <a:gd name="connsiteX7" fmla="*/ 2 w 50007"/>
                  <a:gd name="connsiteY7" fmla="*/ 116680 h 121443"/>
                  <a:gd name="connsiteX0" fmla="*/ 7146 w 50007"/>
                  <a:gd name="connsiteY0" fmla="*/ 111917 h 121443"/>
                  <a:gd name="connsiteX1" fmla="*/ 0 w 50007"/>
                  <a:gd name="connsiteY1" fmla="*/ 85725 h 121443"/>
                  <a:gd name="connsiteX2" fmla="*/ 26196 w 50007"/>
                  <a:gd name="connsiteY2" fmla="*/ 64293 h 121443"/>
                  <a:gd name="connsiteX3" fmla="*/ 21432 w 50007"/>
                  <a:gd name="connsiteY3" fmla="*/ 0 h 121443"/>
                  <a:gd name="connsiteX4" fmla="*/ 50007 w 50007"/>
                  <a:gd name="connsiteY4" fmla="*/ 54767 h 121443"/>
                  <a:gd name="connsiteX5" fmla="*/ 38102 w 50007"/>
                  <a:gd name="connsiteY5" fmla="*/ 100012 h 121443"/>
                  <a:gd name="connsiteX6" fmla="*/ 19052 w 50007"/>
                  <a:gd name="connsiteY6" fmla="*/ 121443 h 121443"/>
                  <a:gd name="connsiteX7" fmla="*/ 7146 w 50007"/>
                  <a:gd name="connsiteY7" fmla="*/ 111917 h 121443"/>
                  <a:gd name="connsiteX0" fmla="*/ 7146 w 52131"/>
                  <a:gd name="connsiteY0" fmla="*/ 111917 h 121443"/>
                  <a:gd name="connsiteX1" fmla="*/ 0 w 52131"/>
                  <a:gd name="connsiteY1" fmla="*/ 85725 h 121443"/>
                  <a:gd name="connsiteX2" fmla="*/ 26196 w 52131"/>
                  <a:gd name="connsiteY2" fmla="*/ 64293 h 121443"/>
                  <a:gd name="connsiteX3" fmla="*/ 21432 w 52131"/>
                  <a:gd name="connsiteY3" fmla="*/ 0 h 121443"/>
                  <a:gd name="connsiteX4" fmla="*/ 50007 w 52131"/>
                  <a:gd name="connsiteY4" fmla="*/ 54767 h 121443"/>
                  <a:gd name="connsiteX5" fmla="*/ 50007 w 52131"/>
                  <a:gd name="connsiteY5" fmla="*/ 84185 h 121443"/>
                  <a:gd name="connsiteX6" fmla="*/ 38102 w 52131"/>
                  <a:gd name="connsiteY6" fmla="*/ 100012 h 121443"/>
                  <a:gd name="connsiteX7" fmla="*/ 19052 w 52131"/>
                  <a:gd name="connsiteY7" fmla="*/ 121443 h 121443"/>
                  <a:gd name="connsiteX8" fmla="*/ 7146 w 52131"/>
                  <a:gd name="connsiteY8" fmla="*/ 111917 h 121443"/>
                  <a:gd name="connsiteX0" fmla="*/ 7146 w 52131"/>
                  <a:gd name="connsiteY0" fmla="*/ 111917 h 121443"/>
                  <a:gd name="connsiteX1" fmla="*/ 0 w 52131"/>
                  <a:gd name="connsiteY1" fmla="*/ 85725 h 121443"/>
                  <a:gd name="connsiteX2" fmla="*/ 35721 w 52131"/>
                  <a:gd name="connsiteY2" fmla="*/ 54768 h 121443"/>
                  <a:gd name="connsiteX3" fmla="*/ 21432 w 52131"/>
                  <a:gd name="connsiteY3" fmla="*/ 0 h 121443"/>
                  <a:gd name="connsiteX4" fmla="*/ 50007 w 52131"/>
                  <a:gd name="connsiteY4" fmla="*/ 54767 h 121443"/>
                  <a:gd name="connsiteX5" fmla="*/ 50007 w 52131"/>
                  <a:gd name="connsiteY5" fmla="*/ 84185 h 121443"/>
                  <a:gd name="connsiteX6" fmla="*/ 38102 w 52131"/>
                  <a:gd name="connsiteY6" fmla="*/ 100012 h 121443"/>
                  <a:gd name="connsiteX7" fmla="*/ 19052 w 52131"/>
                  <a:gd name="connsiteY7" fmla="*/ 121443 h 121443"/>
                  <a:gd name="connsiteX8" fmla="*/ 7146 w 52131"/>
                  <a:gd name="connsiteY8" fmla="*/ 111917 h 121443"/>
                  <a:gd name="connsiteX0" fmla="*/ 7146 w 52131"/>
                  <a:gd name="connsiteY0" fmla="*/ 104773 h 114299"/>
                  <a:gd name="connsiteX1" fmla="*/ 0 w 52131"/>
                  <a:gd name="connsiteY1" fmla="*/ 78581 h 114299"/>
                  <a:gd name="connsiteX2" fmla="*/ 35721 w 52131"/>
                  <a:gd name="connsiteY2" fmla="*/ 47624 h 114299"/>
                  <a:gd name="connsiteX3" fmla="*/ 19051 w 52131"/>
                  <a:gd name="connsiteY3" fmla="*/ 0 h 114299"/>
                  <a:gd name="connsiteX4" fmla="*/ 50007 w 52131"/>
                  <a:gd name="connsiteY4" fmla="*/ 47623 h 114299"/>
                  <a:gd name="connsiteX5" fmla="*/ 50007 w 52131"/>
                  <a:gd name="connsiteY5" fmla="*/ 77041 h 114299"/>
                  <a:gd name="connsiteX6" fmla="*/ 38102 w 52131"/>
                  <a:gd name="connsiteY6" fmla="*/ 92868 h 114299"/>
                  <a:gd name="connsiteX7" fmla="*/ 19052 w 52131"/>
                  <a:gd name="connsiteY7" fmla="*/ 114299 h 114299"/>
                  <a:gd name="connsiteX8" fmla="*/ 7146 w 52131"/>
                  <a:gd name="connsiteY8" fmla="*/ 104773 h 114299"/>
                  <a:gd name="connsiteX0" fmla="*/ 2384 w 47369"/>
                  <a:gd name="connsiteY0" fmla="*/ 104773 h 114299"/>
                  <a:gd name="connsiteX1" fmla="*/ 0 w 47369"/>
                  <a:gd name="connsiteY1" fmla="*/ 66674 h 114299"/>
                  <a:gd name="connsiteX2" fmla="*/ 30959 w 47369"/>
                  <a:gd name="connsiteY2" fmla="*/ 47624 h 114299"/>
                  <a:gd name="connsiteX3" fmla="*/ 14289 w 47369"/>
                  <a:gd name="connsiteY3" fmla="*/ 0 h 114299"/>
                  <a:gd name="connsiteX4" fmla="*/ 45245 w 47369"/>
                  <a:gd name="connsiteY4" fmla="*/ 47623 h 114299"/>
                  <a:gd name="connsiteX5" fmla="*/ 45245 w 47369"/>
                  <a:gd name="connsiteY5" fmla="*/ 77041 h 114299"/>
                  <a:gd name="connsiteX6" fmla="*/ 33340 w 47369"/>
                  <a:gd name="connsiteY6" fmla="*/ 92868 h 114299"/>
                  <a:gd name="connsiteX7" fmla="*/ 14290 w 47369"/>
                  <a:gd name="connsiteY7" fmla="*/ 114299 h 114299"/>
                  <a:gd name="connsiteX8" fmla="*/ 2384 w 47369"/>
                  <a:gd name="connsiteY8" fmla="*/ 104773 h 114299"/>
                  <a:gd name="connsiteX0" fmla="*/ 2 w 47369"/>
                  <a:gd name="connsiteY0" fmla="*/ 95248 h 114299"/>
                  <a:gd name="connsiteX1" fmla="*/ 0 w 47369"/>
                  <a:gd name="connsiteY1" fmla="*/ 66674 h 114299"/>
                  <a:gd name="connsiteX2" fmla="*/ 30959 w 47369"/>
                  <a:gd name="connsiteY2" fmla="*/ 47624 h 114299"/>
                  <a:gd name="connsiteX3" fmla="*/ 14289 w 47369"/>
                  <a:gd name="connsiteY3" fmla="*/ 0 h 114299"/>
                  <a:gd name="connsiteX4" fmla="*/ 45245 w 47369"/>
                  <a:gd name="connsiteY4" fmla="*/ 47623 h 114299"/>
                  <a:gd name="connsiteX5" fmla="*/ 45245 w 47369"/>
                  <a:gd name="connsiteY5" fmla="*/ 77041 h 114299"/>
                  <a:gd name="connsiteX6" fmla="*/ 33340 w 47369"/>
                  <a:gd name="connsiteY6" fmla="*/ 92868 h 114299"/>
                  <a:gd name="connsiteX7" fmla="*/ 14290 w 47369"/>
                  <a:gd name="connsiteY7" fmla="*/ 114299 h 114299"/>
                  <a:gd name="connsiteX8" fmla="*/ 2 w 47369"/>
                  <a:gd name="connsiteY8" fmla="*/ 95248 h 114299"/>
                  <a:gd name="connsiteX0" fmla="*/ 2 w 47369"/>
                  <a:gd name="connsiteY0" fmla="*/ 95248 h 107156"/>
                  <a:gd name="connsiteX1" fmla="*/ 0 w 47369"/>
                  <a:gd name="connsiteY1" fmla="*/ 66674 h 107156"/>
                  <a:gd name="connsiteX2" fmla="*/ 30959 w 47369"/>
                  <a:gd name="connsiteY2" fmla="*/ 47624 h 107156"/>
                  <a:gd name="connsiteX3" fmla="*/ 14289 w 47369"/>
                  <a:gd name="connsiteY3" fmla="*/ 0 h 107156"/>
                  <a:gd name="connsiteX4" fmla="*/ 45245 w 47369"/>
                  <a:gd name="connsiteY4" fmla="*/ 47623 h 107156"/>
                  <a:gd name="connsiteX5" fmla="*/ 45245 w 47369"/>
                  <a:gd name="connsiteY5" fmla="*/ 77041 h 107156"/>
                  <a:gd name="connsiteX6" fmla="*/ 33340 w 47369"/>
                  <a:gd name="connsiteY6" fmla="*/ 92868 h 107156"/>
                  <a:gd name="connsiteX7" fmla="*/ 19053 w 47369"/>
                  <a:gd name="connsiteY7" fmla="*/ 107156 h 107156"/>
                  <a:gd name="connsiteX8" fmla="*/ 2 w 47369"/>
                  <a:gd name="connsiteY8" fmla="*/ 95248 h 107156"/>
                  <a:gd name="connsiteX0" fmla="*/ 2 w 47369"/>
                  <a:gd name="connsiteY0" fmla="*/ 95248 h 97631"/>
                  <a:gd name="connsiteX1" fmla="*/ 0 w 47369"/>
                  <a:gd name="connsiteY1" fmla="*/ 66674 h 97631"/>
                  <a:gd name="connsiteX2" fmla="*/ 30959 w 47369"/>
                  <a:gd name="connsiteY2" fmla="*/ 47624 h 97631"/>
                  <a:gd name="connsiteX3" fmla="*/ 14289 w 47369"/>
                  <a:gd name="connsiteY3" fmla="*/ 0 h 97631"/>
                  <a:gd name="connsiteX4" fmla="*/ 45245 w 47369"/>
                  <a:gd name="connsiteY4" fmla="*/ 47623 h 97631"/>
                  <a:gd name="connsiteX5" fmla="*/ 45245 w 47369"/>
                  <a:gd name="connsiteY5" fmla="*/ 77041 h 97631"/>
                  <a:gd name="connsiteX6" fmla="*/ 33340 w 47369"/>
                  <a:gd name="connsiteY6" fmla="*/ 92868 h 97631"/>
                  <a:gd name="connsiteX7" fmla="*/ 16672 w 47369"/>
                  <a:gd name="connsiteY7" fmla="*/ 97631 h 97631"/>
                  <a:gd name="connsiteX8" fmla="*/ 2 w 47369"/>
                  <a:gd name="connsiteY8" fmla="*/ 95248 h 97631"/>
                  <a:gd name="connsiteX0" fmla="*/ 2384 w 47369"/>
                  <a:gd name="connsiteY0" fmla="*/ 88104 h 97631"/>
                  <a:gd name="connsiteX1" fmla="*/ 0 w 47369"/>
                  <a:gd name="connsiteY1" fmla="*/ 66674 h 97631"/>
                  <a:gd name="connsiteX2" fmla="*/ 30959 w 47369"/>
                  <a:gd name="connsiteY2" fmla="*/ 47624 h 97631"/>
                  <a:gd name="connsiteX3" fmla="*/ 14289 w 47369"/>
                  <a:gd name="connsiteY3" fmla="*/ 0 h 97631"/>
                  <a:gd name="connsiteX4" fmla="*/ 45245 w 47369"/>
                  <a:gd name="connsiteY4" fmla="*/ 47623 h 97631"/>
                  <a:gd name="connsiteX5" fmla="*/ 45245 w 47369"/>
                  <a:gd name="connsiteY5" fmla="*/ 77041 h 97631"/>
                  <a:gd name="connsiteX6" fmla="*/ 33340 w 47369"/>
                  <a:gd name="connsiteY6" fmla="*/ 92868 h 97631"/>
                  <a:gd name="connsiteX7" fmla="*/ 16672 w 47369"/>
                  <a:gd name="connsiteY7" fmla="*/ 97631 h 97631"/>
                  <a:gd name="connsiteX8" fmla="*/ 2384 w 47369"/>
                  <a:gd name="connsiteY8" fmla="*/ 88104 h 97631"/>
                  <a:gd name="connsiteX0" fmla="*/ 1 w 44986"/>
                  <a:gd name="connsiteY0" fmla="*/ 88104 h 97631"/>
                  <a:gd name="connsiteX1" fmla="*/ 4761 w 44986"/>
                  <a:gd name="connsiteY1" fmla="*/ 69055 h 97631"/>
                  <a:gd name="connsiteX2" fmla="*/ 28576 w 44986"/>
                  <a:gd name="connsiteY2" fmla="*/ 47624 h 97631"/>
                  <a:gd name="connsiteX3" fmla="*/ 11906 w 44986"/>
                  <a:gd name="connsiteY3" fmla="*/ 0 h 97631"/>
                  <a:gd name="connsiteX4" fmla="*/ 42862 w 44986"/>
                  <a:gd name="connsiteY4" fmla="*/ 47623 h 97631"/>
                  <a:gd name="connsiteX5" fmla="*/ 42862 w 44986"/>
                  <a:gd name="connsiteY5" fmla="*/ 77041 h 97631"/>
                  <a:gd name="connsiteX6" fmla="*/ 30957 w 44986"/>
                  <a:gd name="connsiteY6" fmla="*/ 92868 h 97631"/>
                  <a:gd name="connsiteX7" fmla="*/ 14289 w 44986"/>
                  <a:gd name="connsiteY7" fmla="*/ 97631 h 97631"/>
                  <a:gd name="connsiteX8" fmla="*/ 1 w 44986"/>
                  <a:gd name="connsiteY8" fmla="*/ 88104 h 97631"/>
                  <a:gd name="connsiteX0" fmla="*/ 1 w 44986"/>
                  <a:gd name="connsiteY0" fmla="*/ 80960 h 90487"/>
                  <a:gd name="connsiteX1" fmla="*/ 4761 w 44986"/>
                  <a:gd name="connsiteY1" fmla="*/ 61911 h 90487"/>
                  <a:gd name="connsiteX2" fmla="*/ 28576 w 44986"/>
                  <a:gd name="connsiteY2" fmla="*/ 40480 h 90487"/>
                  <a:gd name="connsiteX3" fmla="*/ 4762 w 44986"/>
                  <a:gd name="connsiteY3" fmla="*/ 0 h 90487"/>
                  <a:gd name="connsiteX4" fmla="*/ 42862 w 44986"/>
                  <a:gd name="connsiteY4" fmla="*/ 40479 h 90487"/>
                  <a:gd name="connsiteX5" fmla="*/ 42862 w 44986"/>
                  <a:gd name="connsiteY5" fmla="*/ 69897 h 90487"/>
                  <a:gd name="connsiteX6" fmla="*/ 30957 w 44986"/>
                  <a:gd name="connsiteY6" fmla="*/ 85724 h 90487"/>
                  <a:gd name="connsiteX7" fmla="*/ 14289 w 44986"/>
                  <a:gd name="connsiteY7" fmla="*/ 90487 h 90487"/>
                  <a:gd name="connsiteX8" fmla="*/ 1 w 44986"/>
                  <a:gd name="connsiteY8" fmla="*/ 80960 h 90487"/>
                  <a:gd name="connsiteX0" fmla="*/ 1 w 44986"/>
                  <a:gd name="connsiteY0" fmla="*/ 69054 h 78581"/>
                  <a:gd name="connsiteX1" fmla="*/ 4761 w 44986"/>
                  <a:gd name="connsiteY1" fmla="*/ 50005 h 78581"/>
                  <a:gd name="connsiteX2" fmla="*/ 28576 w 44986"/>
                  <a:gd name="connsiteY2" fmla="*/ 28574 h 78581"/>
                  <a:gd name="connsiteX3" fmla="*/ 16669 w 44986"/>
                  <a:gd name="connsiteY3" fmla="*/ 0 h 78581"/>
                  <a:gd name="connsiteX4" fmla="*/ 42862 w 44986"/>
                  <a:gd name="connsiteY4" fmla="*/ 28573 h 78581"/>
                  <a:gd name="connsiteX5" fmla="*/ 42862 w 44986"/>
                  <a:gd name="connsiteY5" fmla="*/ 57991 h 78581"/>
                  <a:gd name="connsiteX6" fmla="*/ 30957 w 44986"/>
                  <a:gd name="connsiteY6" fmla="*/ 73818 h 78581"/>
                  <a:gd name="connsiteX7" fmla="*/ 14289 w 44986"/>
                  <a:gd name="connsiteY7" fmla="*/ 78581 h 78581"/>
                  <a:gd name="connsiteX8" fmla="*/ 1 w 44986"/>
                  <a:gd name="connsiteY8" fmla="*/ 69054 h 78581"/>
                  <a:gd name="connsiteX0" fmla="*/ 2383 w 40225"/>
                  <a:gd name="connsiteY0" fmla="*/ 66673 h 78581"/>
                  <a:gd name="connsiteX1" fmla="*/ 0 w 40225"/>
                  <a:gd name="connsiteY1" fmla="*/ 50005 h 78581"/>
                  <a:gd name="connsiteX2" fmla="*/ 23815 w 40225"/>
                  <a:gd name="connsiteY2" fmla="*/ 28574 h 78581"/>
                  <a:gd name="connsiteX3" fmla="*/ 11908 w 40225"/>
                  <a:gd name="connsiteY3" fmla="*/ 0 h 78581"/>
                  <a:gd name="connsiteX4" fmla="*/ 38101 w 40225"/>
                  <a:gd name="connsiteY4" fmla="*/ 28573 h 78581"/>
                  <a:gd name="connsiteX5" fmla="*/ 38101 w 40225"/>
                  <a:gd name="connsiteY5" fmla="*/ 57991 h 78581"/>
                  <a:gd name="connsiteX6" fmla="*/ 26196 w 40225"/>
                  <a:gd name="connsiteY6" fmla="*/ 73818 h 78581"/>
                  <a:gd name="connsiteX7" fmla="*/ 9528 w 40225"/>
                  <a:gd name="connsiteY7" fmla="*/ 78581 h 78581"/>
                  <a:gd name="connsiteX8" fmla="*/ 2383 w 40225"/>
                  <a:gd name="connsiteY8" fmla="*/ 66673 h 78581"/>
                  <a:gd name="connsiteX0" fmla="*/ 1 w 37843"/>
                  <a:gd name="connsiteY0" fmla="*/ 66673 h 78581"/>
                  <a:gd name="connsiteX1" fmla="*/ 4762 w 37843"/>
                  <a:gd name="connsiteY1" fmla="*/ 45242 h 78581"/>
                  <a:gd name="connsiteX2" fmla="*/ 21433 w 37843"/>
                  <a:gd name="connsiteY2" fmla="*/ 28574 h 78581"/>
                  <a:gd name="connsiteX3" fmla="*/ 9526 w 37843"/>
                  <a:gd name="connsiteY3" fmla="*/ 0 h 78581"/>
                  <a:gd name="connsiteX4" fmla="*/ 35719 w 37843"/>
                  <a:gd name="connsiteY4" fmla="*/ 28573 h 78581"/>
                  <a:gd name="connsiteX5" fmla="*/ 35719 w 37843"/>
                  <a:gd name="connsiteY5" fmla="*/ 57991 h 78581"/>
                  <a:gd name="connsiteX6" fmla="*/ 23814 w 37843"/>
                  <a:gd name="connsiteY6" fmla="*/ 73818 h 78581"/>
                  <a:gd name="connsiteX7" fmla="*/ 7146 w 37843"/>
                  <a:gd name="connsiteY7" fmla="*/ 78581 h 78581"/>
                  <a:gd name="connsiteX8" fmla="*/ 1 w 37843"/>
                  <a:gd name="connsiteY8" fmla="*/ 66673 h 7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843" h="78581">
                    <a:moveTo>
                      <a:pt x="1" y="66673"/>
                    </a:moveTo>
                    <a:cubicBezTo>
                      <a:pt x="0" y="56355"/>
                      <a:pt x="4763" y="55560"/>
                      <a:pt x="4762" y="45242"/>
                    </a:cubicBezTo>
                    <a:cubicBezTo>
                      <a:pt x="19844" y="34129"/>
                      <a:pt x="-793" y="39687"/>
                      <a:pt x="21433" y="28574"/>
                    </a:cubicBezTo>
                    <a:cubicBezTo>
                      <a:pt x="21433" y="8730"/>
                      <a:pt x="9526" y="19844"/>
                      <a:pt x="9526" y="0"/>
                    </a:cubicBezTo>
                    <a:lnTo>
                      <a:pt x="35719" y="28573"/>
                    </a:lnTo>
                    <a:cubicBezTo>
                      <a:pt x="39291" y="42604"/>
                      <a:pt x="37703" y="50450"/>
                      <a:pt x="35719" y="57991"/>
                    </a:cubicBezTo>
                    <a:cubicBezTo>
                      <a:pt x="33735" y="65532"/>
                      <a:pt x="27783" y="67608"/>
                      <a:pt x="23814" y="73818"/>
                    </a:cubicBezTo>
                    <a:cubicBezTo>
                      <a:pt x="21433" y="78580"/>
                      <a:pt x="9527" y="73819"/>
                      <a:pt x="7146" y="78581"/>
                    </a:cubicBezTo>
                    <a:lnTo>
                      <a:pt x="1" y="66673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white"/>
                  </a:solidFill>
                </a:endParaRPr>
              </a:p>
            </p:txBody>
          </p:sp>
          <p:sp>
            <p:nvSpPr>
              <p:cNvPr id="222" name="Freeform 221"/>
              <p:cNvSpPr/>
              <p:nvPr/>
            </p:nvSpPr>
            <p:spPr>
              <a:xfrm>
                <a:off x="4677130" y="4518357"/>
                <a:ext cx="37843" cy="78581"/>
              </a:xfrm>
              <a:custGeom>
                <a:avLst/>
                <a:gdLst>
                  <a:gd name="connsiteX0" fmla="*/ 0 w 95250"/>
                  <a:gd name="connsiteY0" fmla="*/ 142875 h 152400"/>
                  <a:gd name="connsiteX1" fmla="*/ 14287 w 95250"/>
                  <a:gd name="connsiteY1" fmla="*/ 88107 h 152400"/>
                  <a:gd name="connsiteX2" fmla="*/ 61912 w 95250"/>
                  <a:gd name="connsiteY2" fmla="*/ 54769 h 152400"/>
                  <a:gd name="connsiteX3" fmla="*/ 80962 w 95250"/>
                  <a:gd name="connsiteY3" fmla="*/ 30957 h 152400"/>
                  <a:gd name="connsiteX4" fmla="*/ 66675 w 95250"/>
                  <a:gd name="connsiteY4" fmla="*/ 0 h 152400"/>
                  <a:gd name="connsiteX5" fmla="*/ 95250 w 95250"/>
                  <a:gd name="connsiteY5" fmla="*/ 35719 h 152400"/>
                  <a:gd name="connsiteX6" fmla="*/ 80962 w 95250"/>
                  <a:gd name="connsiteY6" fmla="*/ 64294 h 152400"/>
                  <a:gd name="connsiteX7" fmla="*/ 54768 w 95250"/>
                  <a:gd name="connsiteY7" fmla="*/ 85725 h 152400"/>
                  <a:gd name="connsiteX8" fmla="*/ 66675 w 95250"/>
                  <a:gd name="connsiteY8" fmla="*/ 119063 h 152400"/>
                  <a:gd name="connsiteX9" fmla="*/ 52387 w 95250"/>
                  <a:gd name="connsiteY9" fmla="*/ 152400 h 152400"/>
                  <a:gd name="connsiteX10" fmla="*/ 0 w 95250"/>
                  <a:gd name="connsiteY10" fmla="*/ 142875 h 152400"/>
                  <a:gd name="connsiteX0" fmla="*/ 0 w 95250"/>
                  <a:gd name="connsiteY0" fmla="*/ 142875 h 169069"/>
                  <a:gd name="connsiteX1" fmla="*/ 14287 w 95250"/>
                  <a:gd name="connsiteY1" fmla="*/ 88107 h 169069"/>
                  <a:gd name="connsiteX2" fmla="*/ 61912 w 95250"/>
                  <a:gd name="connsiteY2" fmla="*/ 54769 h 169069"/>
                  <a:gd name="connsiteX3" fmla="*/ 80962 w 95250"/>
                  <a:gd name="connsiteY3" fmla="*/ 30957 h 169069"/>
                  <a:gd name="connsiteX4" fmla="*/ 66675 w 95250"/>
                  <a:gd name="connsiteY4" fmla="*/ 0 h 169069"/>
                  <a:gd name="connsiteX5" fmla="*/ 95250 w 95250"/>
                  <a:gd name="connsiteY5" fmla="*/ 35719 h 169069"/>
                  <a:gd name="connsiteX6" fmla="*/ 80962 w 95250"/>
                  <a:gd name="connsiteY6" fmla="*/ 64294 h 169069"/>
                  <a:gd name="connsiteX7" fmla="*/ 54768 w 95250"/>
                  <a:gd name="connsiteY7" fmla="*/ 85725 h 169069"/>
                  <a:gd name="connsiteX8" fmla="*/ 66675 w 95250"/>
                  <a:gd name="connsiteY8" fmla="*/ 119063 h 169069"/>
                  <a:gd name="connsiteX9" fmla="*/ 40481 w 95250"/>
                  <a:gd name="connsiteY9" fmla="*/ 169069 h 169069"/>
                  <a:gd name="connsiteX10" fmla="*/ 52387 w 95250"/>
                  <a:gd name="connsiteY10" fmla="*/ 152400 h 169069"/>
                  <a:gd name="connsiteX11" fmla="*/ 0 w 95250"/>
                  <a:gd name="connsiteY11" fmla="*/ 142875 h 169069"/>
                  <a:gd name="connsiteX0" fmla="*/ 0 w 95250"/>
                  <a:gd name="connsiteY0" fmla="*/ 166688 h 169069"/>
                  <a:gd name="connsiteX1" fmla="*/ 14287 w 95250"/>
                  <a:gd name="connsiteY1" fmla="*/ 88107 h 169069"/>
                  <a:gd name="connsiteX2" fmla="*/ 61912 w 95250"/>
                  <a:gd name="connsiteY2" fmla="*/ 54769 h 169069"/>
                  <a:gd name="connsiteX3" fmla="*/ 80962 w 95250"/>
                  <a:gd name="connsiteY3" fmla="*/ 30957 h 169069"/>
                  <a:gd name="connsiteX4" fmla="*/ 66675 w 95250"/>
                  <a:gd name="connsiteY4" fmla="*/ 0 h 169069"/>
                  <a:gd name="connsiteX5" fmla="*/ 95250 w 95250"/>
                  <a:gd name="connsiteY5" fmla="*/ 35719 h 169069"/>
                  <a:gd name="connsiteX6" fmla="*/ 80962 w 95250"/>
                  <a:gd name="connsiteY6" fmla="*/ 64294 h 169069"/>
                  <a:gd name="connsiteX7" fmla="*/ 54768 w 95250"/>
                  <a:gd name="connsiteY7" fmla="*/ 85725 h 169069"/>
                  <a:gd name="connsiteX8" fmla="*/ 66675 w 95250"/>
                  <a:gd name="connsiteY8" fmla="*/ 119063 h 169069"/>
                  <a:gd name="connsiteX9" fmla="*/ 40481 w 95250"/>
                  <a:gd name="connsiteY9" fmla="*/ 169069 h 169069"/>
                  <a:gd name="connsiteX10" fmla="*/ 52387 w 95250"/>
                  <a:gd name="connsiteY10" fmla="*/ 152400 h 169069"/>
                  <a:gd name="connsiteX11" fmla="*/ 0 w 95250"/>
                  <a:gd name="connsiteY11" fmla="*/ 166688 h 169069"/>
                  <a:gd name="connsiteX0" fmla="*/ 0 w 95250"/>
                  <a:gd name="connsiteY0" fmla="*/ 166688 h 169069"/>
                  <a:gd name="connsiteX1" fmla="*/ 14287 w 95250"/>
                  <a:gd name="connsiteY1" fmla="*/ 88107 h 169069"/>
                  <a:gd name="connsiteX2" fmla="*/ 61912 w 95250"/>
                  <a:gd name="connsiteY2" fmla="*/ 54769 h 169069"/>
                  <a:gd name="connsiteX3" fmla="*/ 80962 w 95250"/>
                  <a:gd name="connsiteY3" fmla="*/ 30957 h 169069"/>
                  <a:gd name="connsiteX4" fmla="*/ 66675 w 95250"/>
                  <a:gd name="connsiteY4" fmla="*/ 0 h 169069"/>
                  <a:gd name="connsiteX5" fmla="*/ 95250 w 95250"/>
                  <a:gd name="connsiteY5" fmla="*/ 35719 h 169069"/>
                  <a:gd name="connsiteX6" fmla="*/ 80962 w 95250"/>
                  <a:gd name="connsiteY6" fmla="*/ 64294 h 169069"/>
                  <a:gd name="connsiteX7" fmla="*/ 54768 w 95250"/>
                  <a:gd name="connsiteY7" fmla="*/ 85725 h 169069"/>
                  <a:gd name="connsiteX8" fmla="*/ 66675 w 95250"/>
                  <a:gd name="connsiteY8" fmla="*/ 119063 h 169069"/>
                  <a:gd name="connsiteX9" fmla="*/ 40481 w 95250"/>
                  <a:gd name="connsiteY9" fmla="*/ 169069 h 169069"/>
                  <a:gd name="connsiteX10" fmla="*/ 0 w 95250"/>
                  <a:gd name="connsiteY10" fmla="*/ 166688 h 169069"/>
                  <a:gd name="connsiteX0" fmla="*/ 7145 w 102395"/>
                  <a:gd name="connsiteY0" fmla="*/ 166688 h 169069"/>
                  <a:gd name="connsiteX1" fmla="*/ 0 w 102395"/>
                  <a:gd name="connsiteY1" fmla="*/ 135732 h 169069"/>
                  <a:gd name="connsiteX2" fmla="*/ 69057 w 102395"/>
                  <a:gd name="connsiteY2" fmla="*/ 54769 h 169069"/>
                  <a:gd name="connsiteX3" fmla="*/ 88107 w 102395"/>
                  <a:gd name="connsiteY3" fmla="*/ 30957 h 169069"/>
                  <a:gd name="connsiteX4" fmla="*/ 73820 w 102395"/>
                  <a:gd name="connsiteY4" fmla="*/ 0 h 169069"/>
                  <a:gd name="connsiteX5" fmla="*/ 102395 w 102395"/>
                  <a:gd name="connsiteY5" fmla="*/ 35719 h 169069"/>
                  <a:gd name="connsiteX6" fmla="*/ 88107 w 102395"/>
                  <a:gd name="connsiteY6" fmla="*/ 64294 h 169069"/>
                  <a:gd name="connsiteX7" fmla="*/ 61913 w 102395"/>
                  <a:gd name="connsiteY7" fmla="*/ 85725 h 169069"/>
                  <a:gd name="connsiteX8" fmla="*/ 73820 w 102395"/>
                  <a:gd name="connsiteY8" fmla="*/ 119063 h 169069"/>
                  <a:gd name="connsiteX9" fmla="*/ 47626 w 102395"/>
                  <a:gd name="connsiteY9" fmla="*/ 169069 h 169069"/>
                  <a:gd name="connsiteX10" fmla="*/ 7145 w 102395"/>
                  <a:gd name="connsiteY10" fmla="*/ 166688 h 169069"/>
                  <a:gd name="connsiteX0" fmla="*/ 7145 w 102395"/>
                  <a:gd name="connsiteY0" fmla="*/ 135731 h 138112"/>
                  <a:gd name="connsiteX1" fmla="*/ 0 w 102395"/>
                  <a:gd name="connsiteY1" fmla="*/ 104775 h 138112"/>
                  <a:gd name="connsiteX2" fmla="*/ 69057 w 102395"/>
                  <a:gd name="connsiteY2" fmla="*/ 23812 h 138112"/>
                  <a:gd name="connsiteX3" fmla="*/ 88107 w 102395"/>
                  <a:gd name="connsiteY3" fmla="*/ 0 h 138112"/>
                  <a:gd name="connsiteX4" fmla="*/ 102395 w 102395"/>
                  <a:gd name="connsiteY4" fmla="*/ 4762 h 138112"/>
                  <a:gd name="connsiteX5" fmla="*/ 88107 w 102395"/>
                  <a:gd name="connsiteY5" fmla="*/ 33337 h 138112"/>
                  <a:gd name="connsiteX6" fmla="*/ 61913 w 102395"/>
                  <a:gd name="connsiteY6" fmla="*/ 54768 h 138112"/>
                  <a:gd name="connsiteX7" fmla="*/ 73820 w 102395"/>
                  <a:gd name="connsiteY7" fmla="*/ 88106 h 138112"/>
                  <a:gd name="connsiteX8" fmla="*/ 47626 w 102395"/>
                  <a:gd name="connsiteY8" fmla="*/ 138112 h 138112"/>
                  <a:gd name="connsiteX9" fmla="*/ 7145 w 102395"/>
                  <a:gd name="connsiteY9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88107 w 88107"/>
                  <a:gd name="connsiteY4" fmla="*/ 33337 h 138112"/>
                  <a:gd name="connsiteX5" fmla="*/ 61913 w 88107"/>
                  <a:gd name="connsiteY5" fmla="*/ 54768 h 138112"/>
                  <a:gd name="connsiteX6" fmla="*/ 73820 w 88107"/>
                  <a:gd name="connsiteY6" fmla="*/ 88106 h 138112"/>
                  <a:gd name="connsiteX7" fmla="*/ 47626 w 88107"/>
                  <a:gd name="connsiteY7" fmla="*/ 138112 h 138112"/>
                  <a:gd name="connsiteX8" fmla="*/ 7145 w 88107"/>
                  <a:gd name="connsiteY8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61913 w 88107"/>
                  <a:gd name="connsiteY4" fmla="*/ 54768 h 138112"/>
                  <a:gd name="connsiteX5" fmla="*/ 73820 w 88107"/>
                  <a:gd name="connsiteY5" fmla="*/ 88106 h 138112"/>
                  <a:gd name="connsiteX6" fmla="*/ 47626 w 88107"/>
                  <a:gd name="connsiteY6" fmla="*/ 138112 h 138112"/>
                  <a:gd name="connsiteX7" fmla="*/ 7145 w 88107"/>
                  <a:gd name="connsiteY7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61913 w 88107"/>
                  <a:gd name="connsiteY4" fmla="*/ 54768 h 138112"/>
                  <a:gd name="connsiteX5" fmla="*/ 66676 w 88107"/>
                  <a:gd name="connsiteY5" fmla="*/ 116681 h 138112"/>
                  <a:gd name="connsiteX6" fmla="*/ 47626 w 88107"/>
                  <a:gd name="connsiteY6" fmla="*/ 138112 h 138112"/>
                  <a:gd name="connsiteX7" fmla="*/ 7145 w 88107"/>
                  <a:gd name="connsiteY7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69056 w 88107"/>
                  <a:gd name="connsiteY4" fmla="*/ 57149 h 138112"/>
                  <a:gd name="connsiteX5" fmla="*/ 66676 w 88107"/>
                  <a:gd name="connsiteY5" fmla="*/ 116681 h 138112"/>
                  <a:gd name="connsiteX6" fmla="*/ 47626 w 88107"/>
                  <a:gd name="connsiteY6" fmla="*/ 138112 h 138112"/>
                  <a:gd name="connsiteX7" fmla="*/ 7145 w 88107"/>
                  <a:gd name="connsiteY7" fmla="*/ 135731 h 138112"/>
                  <a:gd name="connsiteX0" fmla="*/ 7145 w 73819"/>
                  <a:gd name="connsiteY0" fmla="*/ 147637 h 150018"/>
                  <a:gd name="connsiteX1" fmla="*/ 0 w 73819"/>
                  <a:gd name="connsiteY1" fmla="*/ 116681 h 150018"/>
                  <a:gd name="connsiteX2" fmla="*/ 69057 w 73819"/>
                  <a:gd name="connsiteY2" fmla="*/ 35718 h 150018"/>
                  <a:gd name="connsiteX3" fmla="*/ 73819 w 73819"/>
                  <a:gd name="connsiteY3" fmla="*/ 0 h 150018"/>
                  <a:gd name="connsiteX4" fmla="*/ 69056 w 73819"/>
                  <a:gd name="connsiteY4" fmla="*/ 69055 h 150018"/>
                  <a:gd name="connsiteX5" fmla="*/ 66676 w 73819"/>
                  <a:gd name="connsiteY5" fmla="*/ 128587 h 150018"/>
                  <a:gd name="connsiteX6" fmla="*/ 47626 w 73819"/>
                  <a:gd name="connsiteY6" fmla="*/ 150018 h 150018"/>
                  <a:gd name="connsiteX7" fmla="*/ 7145 w 73819"/>
                  <a:gd name="connsiteY7" fmla="*/ 147637 h 150018"/>
                  <a:gd name="connsiteX0" fmla="*/ 7145 w 73819"/>
                  <a:gd name="connsiteY0" fmla="*/ 147637 h 150018"/>
                  <a:gd name="connsiteX1" fmla="*/ 0 w 73819"/>
                  <a:gd name="connsiteY1" fmla="*/ 116681 h 150018"/>
                  <a:gd name="connsiteX2" fmla="*/ 54770 w 73819"/>
                  <a:gd name="connsiteY2" fmla="*/ 69056 h 150018"/>
                  <a:gd name="connsiteX3" fmla="*/ 73819 w 73819"/>
                  <a:gd name="connsiteY3" fmla="*/ 0 h 150018"/>
                  <a:gd name="connsiteX4" fmla="*/ 69056 w 73819"/>
                  <a:gd name="connsiteY4" fmla="*/ 69055 h 150018"/>
                  <a:gd name="connsiteX5" fmla="*/ 66676 w 73819"/>
                  <a:gd name="connsiteY5" fmla="*/ 128587 h 150018"/>
                  <a:gd name="connsiteX6" fmla="*/ 47626 w 73819"/>
                  <a:gd name="connsiteY6" fmla="*/ 150018 h 150018"/>
                  <a:gd name="connsiteX7" fmla="*/ 7145 w 73819"/>
                  <a:gd name="connsiteY7" fmla="*/ 147637 h 150018"/>
                  <a:gd name="connsiteX0" fmla="*/ 7145 w 69056"/>
                  <a:gd name="connsiteY0" fmla="*/ 138112 h 140493"/>
                  <a:gd name="connsiteX1" fmla="*/ 0 w 69056"/>
                  <a:gd name="connsiteY1" fmla="*/ 107156 h 140493"/>
                  <a:gd name="connsiteX2" fmla="*/ 54770 w 69056"/>
                  <a:gd name="connsiteY2" fmla="*/ 59531 h 140493"/>
                  <a:gd name="connsiteX3" fmla="*/ 54769 w 69056"/>
                  <a:gd name="connsiteY3" fmla="*/ 0 h 140493"/>
                  <a:gd name="connsiteX4" fmla="*/ 69056 w 69056"/>
                  <a:gd name="connsiteY4" fmla="*/ 59530 h 140493"/>
                  <a:gd name="connsiteX5" fmla="*/ 66676 w 69056"/>
                  <a:gd name="connsiteY5" fmla="*/ 119062 h 140493"/>
                  <a:gd name="connsiteX6" fmla="*/ 47626 w 69056"/>
                  <a:gd name="connsiteY6" fmla="*/ 140493 h 140493"/>
                  <a:gd name="connsiteX7" fmla="*/ 7145 w 69056"/>
                  <a:gd name="connsiteY7" fmla="*/ 138112 h 140493"/>
                  <a:gd name="connsiteX0" fmla="*/ 7145 w 69056"/>
                  <a:gd name="connsiteY0" fmla="*/ 138112 h 140493"/>
                  <a:gd name="connsiteX1" fmla="*/ 0 w 69056"/>
                  <a:gd name="connsiteY1" fmla="*/ 107156 h 140493"/>
                  <a:gd name="connsiteX2" fmla="*/ 45245 w 69056"/>
                  <a:gd name="connsiteY2" fmla="*/ 73818 h 140493"/>
                  <a:gd name="connsiteX3" fmla="*/ 54769 w 69056"/>
                  <a:gd name="connsiteY3" fmla="*/ 0 h 140493"/>
                  <a:gd name="connsiteX4" fmla="*/ 69056 w 69056"/>
                  <a:gd name="connsiteY4" fmla="*/ 59530 h 140493"/>
                  <a:gd name="connsiteX5" fmla="*/ 66676 w 69056"/>
                  <a:gd name="connsiteY5" fmla="*/ 119062 h 140493"/>
                  <a:gd name="connsiteX6" fmla="*/ 47626 w 69056"/>
                  <a:gd name="connsiteY6" fmla="*/ 140493 h 140493"/>
                  <a:gd name="connsiteX7" fmla="*/ 7145 w 69056"/>
                  <a:gd name="connsiteY7" fmla="*/ 138112 h 140493"/>
                  <a:gd name="connsiteX0" fmla="*/ 7145 w 69056"/>
                  <a:gd name="connsiteY0" fmla="*/ 138112 h 140493"/>
                  <a:gd name="connsiteX1" fmla="*/ 0 w 69056"/>
                  <a:gd name="connsiteY1" fmla="*/ 107156 h 140493"/>
                  <a:gd name="connsiteX2" fmla="*/ 45245 w 69056"/>
                  <a:gd name="connsiteY2" fmla="*/ 73818 h 140493"/>
                  <a:gd name="connsiteX3" fmla="*/ 54769 w 69056"/>
                  <a:gd name="connsiteY3" fmla="*/ 0 h 140493"/>
                  <a:gd name="connsiteX4" fmla="*/ 69056 w 69056"/>
                  <a:gd name="connsiteY4" fmla="*/ 59530 h 140493"/>
                  <a:gd name="connsiteX5" fmla="*/ 66676 w 69056"/>
                  <a:gd name="connsiteY5" fmla="*/ 119062 h 140493"/>
                  <a:gd name="connsiteX6" fmla="*/ 47626 w 69056"/>
                  <a:gd name="connsiteY6" fmla="*/ 140493 h 140493"/>
                  <a:gd name="connsiteX7" fmla="*/ 7145 w 69056"/>
                  <a:gd name="connsiteY7" fmla="*/ 138112 h 140493"/>
                  <a:gd name="connsiteX0" fmla="*/ 7145 w 66726"/>
                  <a:gd name="connsiteY0" fmla="*/ 138112 h 140493"/>
                  <a:gd name="connsiteX1" fmla="*/ 0 w 66726"/>
                  <a:gd name="connsiteY1" fmla="*/ 107156 h 140493"/>
                  <a:gd name="connsiteX2" fmla="*/ 45245 w 66726"/>
                  <a:gd name="connsiteY2" fmla="*/ 73818 h 140493"/>
                  <a:gd name="connsiteX3" fmla="*/ 54769 w 66726"/>
                  <a:gd name="connsiteY3" fmla="*/ 0 h 140493"/>
                  <a:gd name="connsiteX4" fmla="*/ 59531 w 66726"/>
                  <a:gd name="connsiteY4" fmla="*/ 71436 h 140493"/>
                  <a:gd name="connsiteX5" fmla="*/ 66676 w 66726"/>
                  <a:gd name="connsiteY5" fmla="*/ 119062 h 140493"/>
                  <a:gd name="connsiteX6" fmla="*/ 47626 w 66726"/>
                  <a:gd name="connsiteY6" fmla="*/ 140493 h 140493"/>
                  <a:gd name="connsiteX7" fmla="*/ 7145 w 66726"/>
                  <a:gd name="connsiteY7" fmla="*/ 138112 h 140493"/>
                  <a:gd name="connsiteX0" fmla="*/ 7145 w 66726"/>
                  <a:gd name="connsiteY0" fmla="*/ 119062 h 121443"/>
                  <a:gd name="connsiteX1" fmla="*/ 0 w 66726"/>
                  <a:gd name="connsiteY1" fmla="*/ 88106 h 121443"/>
                  <a:gd name="connsiteX2" fmla="*/ 45245 w 66726"/>
                  <a:gd name="connsiteY2" fmla="*/ 54768 h 121443"/>
                  <a:gd name="connsiteX3" fmla="*/ 50006 w 66726"/>
                  <a:gd name="connsiteY3" fmla="*/ 0 h 121443"/>
                  <a:gd name="connsiteX4" fmla="*/ 59531 w 66726"/>
                  <a:gd name="connsiteY4" fmla="*/ 52386 h 121443"/>
                  <a:gd name="connsiteX5" fmla="*/ 66676 w 66726"/>
                  <a:gd name="connsiteY5" fmla="*/ 100012 h 121443"/>
                  <a:gd name="connsiteX6" fmla="*/ 47626 w 66726"/>
                  <a:gd name="connsiteY6" fmla="*/ 121443 h 121443"/>
                  <a:gd name="connsiteX7" fmla="*/ 7145 w 66726"/>
                  <a:gd name="connsiteY7" fmla="*/ 119062 h 121443"/>
                  <a:gd name="connsiteX0" fmla="*/ 28576 w 66726"/>
                  <a:gd name="connsiteY0" fmla="*/ 116680 h 121443"/>
                  <a:gd name="connsiteX1" fmla="*/ 0 w 66726"/>
                  <a:gd name="connsiteY1" fmla="*/ 88106 h 121443"/>
                  <a:gd name="connsiteX2" fmla="*/ 45245 w 66726"/>
                  <a:gd name="connsiteY2" fmla="*/ 54768 h 121443"/>
                  <a:gd name="connsiteX3" fmla="*/ 50006 w 66726"/>
                  <a:gd name="connsiteY3" fmla="*/ 0 h 121443"/>
                  <a:gd name="connsiteX4" fmla="*/ 59531 w 66726"/>
                  <a:gd name="connsiteY4" fmla="*/ 52386 h 121443"/>
                  <a:gd name="connsiteX5" fmla="*/ 66676 w 66726"/>
                  <a:gd name="connsiteY5" fmla="*/ 100012 h 121443"/>
                  <a:gd name="connsiteX6" fmla="*/ 47626 w 66726"/>
                  <a:gd name="connsiteY6" fmla="*/ 121443 h 121443"/>
                  <a:gd name="connsiteX7" fmla="*/ 28576 w 66726"/>
                  <a:gd name="connsiteY7" fmla="*/ 116680 h 121443"/>
                  <a:gd name="connsiteX0" fmla="*/ 7145 w 45295"/>
                  <a:gd name="connsiteY0" fmla="*/ 116680 h 121443"/>
                  <a:gd name="connsiteX1" fmla="*/ 0 w 45295"/>
                  <a:gd name="connsiteY1" fmla="*/ 85725 h 121443"/>
                  <a:gd name="connsiteX2" fmla="*/ 23814 w 45295"/>
                  <a:gd name="connsiteY2" fmla="*/ 54768 h 121443"/>
                  <a:gd name="connsiteX3" fmla="*/ 28575 w 45295"/>
                  <a:gd name="connsiteY3" fmla="*/ 0 h 121443"/>
                  <a:gd name="connsiteX4" fmla="*/ 38100 w 45295"/>
                  <a:gd name="connsiteY4" fmla="*/ 52386 h 121443"/>
                  <a:gd name="connsiteX5" fmla="*/ 45245 w 45295"/>
                  <a:gd name="connsiteY5" fmla="*/ 100012 h 121443"/>
                  <a:gd name="connsiteX6" fmla="*/ 26195 w 45295"/>
                  <a:gd name="connsiteY6" fmla="*/ 121443 h 121443"/>
                  <a:gd name="connsiteX7" fmla="*/ 7145 w 45295"/>
                  <a:gd name="connsiteY7" fmla="*/ 116680 h 121443"/>
                  <a:gd name="connsiteX0" fmla="*/ 7145 w 57150"/>
                  <a:gd name="connsiteY0" fmla="*/ 116680 h 121443"/>
                  <a:gd name="connsiteX1" fmla="*/ 0 w 57150"/>
                  <a:gd name="connsiteY1" fmla="*/ 85725 h 121443"/>
                  <a:gd name="connsiteX2" fmla="*/ 23814 w 57150"/>
                  <a:gd name="connsiteY2" fmla="*/ 54768 h 121443"/>
                  <a:gd name="connsiteX3" fmla="*/ 28575 w 57150"/>
                  <a:gd name="connsiteY3" fmla="*/ 0 h 121443"/>
                  <a:gd name="connsiteX4" fmla="*/ 57150 w 57150"/>
                  <a:gd name="connsiteY4" fmla="*/ 54767 h 121443"/>
                  <a:gd name="connsiteX5" fmla="*/ 45245 w 57150"/>
                  <a:gd name="connsiteY5" fmla="*/ 100012 h 121443"/>
                  <a:gd name="connsiteX6" fmla="*/ 26195 w 57150"/>
                  <a:gd name="connsiteY6" fmla="*/ 121443 h 121443"/>
                  <a:gd name="connsiteX7" fmla="*/ 7145 w 57150"/>
                  <a:gd name="connsiteY7" fmla="*/ 116680 h 121443"/>
                  <a:gd name="connsiteX0" fmla="*/ 7145 w 57150"/>
                  <a:gd name="connsiteY0" fmla="*/ 116680 h 121443"/>
                  <a:gd name="connsiteX1" fmla="*/ 0 w 57150"/>
                  <a:gd name="connsiteY1" fmla="*/ 85725 h 121443"/>
                  <a:gd name="connsiteX2" fmla="*/ 40483 w 57150"/>
                  <a:gd name="connsiteY2" fmla="*/ 61912 h 121443"/>
                  <a:gd name="connsiteX3" fmla="*/ 28575 w 57150"/>
                  <a:gd name="connsiteY3" fmla="*/ 0 h 121443"/>
                  <a:gd name="connsiteX4" fmla="*/ 57150 w 57150"/>
                  <a:gd name="connsiteY4" fmla="*/ 54767 h 121443"/>
                  <a:gd name="connsiteX5" fmla="*/ 45245 w 57150"/>
                  <a:gd name="connsiteY5" fmla="*/ 100012 h 121443"/>
                  <a:gd name="connsiteX6" fmla="*/ 26195 w 57150"/>
                  <a:gd name="connsiteY6" fmla="*/ 121443 h 121443"/>
                  <a:gd name="connsiteX7" fmla="*/ 7145 w 57150"/>
                  <a:gd name="connsiteY7" fmla="*/ 116680 h 121443"/>
                  <a:gd name="connsiteX0" fmla="*/ 7145 w 57150"/>
                  <a:gd name="connsiteY0" fmla="*/ 116680 h 121443"/>
                  <a:gd name="connsiteX1" fmla="*/ 0 w 57150"/>
                  <a:gd name="connsiteY1" fmla="*/ 85725 h 121443"/>
                  <a:gd name="connsiteX2" fmla="*/ 33339 w 57150"/>
                  <a:gd name="connsiteY2" fmla="*/ 64293 h 121443"/>
                  <a:gd name="connsiteX3" fmla="*/ 28575 w 57150"/>
                  <a:gd name="connsiteY3" fmla="*/ 0 h 121443"/>
                  <a:gd name="connsiteX4" fmla="*/ 57150 w 57150"/>
                  <a:gd name="connsiteY4" fmla="*/ 54767 h 121443"/>
                  <a:gd name="connsiteX5" fmla="*/ 45245 w 57150"/>
                  <a:gd name="connsiteY5" fmla="*/ 100012 h 121443"/>
                  <a:gd name="connsiteX6" fmla="*/ 26195 w 57150"/>
                  <a:gd name="connsiteY6" fmla="*/ 121443 h 121443"/>
                  <a:gd name="connsiteX7" fmla="*/ 7145 w 57150"/>
                  <a:gd name="connsiteY7" fmla="*/ 116680 h 121443"/>
                  <a:gd name="connsiteX0" fmla="*/ 2 w 50007"/>
                  <a:gd name="connsiteY0" fmla="*/ 116680 h 121443"/>
                  <a:gd name="connsiteX1" fmla="*/ 0 w 50007"/>
                  <a:gd name="connsiteY1" fmla="*/ 85725 h 121443"/>
                  <a:gd name="connsiteX2" fmla="*/ 26196 w 50007"/>
                  <a:gd name="connsiteY2" fmla="*/ 64293 h 121443"/>
                  <a:gd name="connsiteX3" fmla="*/ 21432 w 50007"/>
                  <a:gd name="connsiteY3" fmla="*/ 0 h 121443"/>
                  <a:gd name="connsiteX4" fmla="*/ 50007 w 50007"/>
                  <a:gd name="connsiteY4" fmla="*/ 54767 h 121443"/>
                  <a:gd name="connsiteX5" fmla="*/ 38102 w 50007"/>
                  <a:gd name="connsiteY5" fmla="*/ 100012 h 121443"/>
                  <a:gd name="connsiteX6" fmla="*/ 19052 w 50007"/>
                  <a:gd name="connsiteY6" fmla="*/ 121443 h 121443"/>
                  <a:gd name="connsiteX7" fmla="*/ 2 w 50007"/>
                  <a:gd name="connsiteY7" fmla="*/ 116680 h 121443"/>
                  <a:gd name="connsiteX0" fmla="*/ 7146 w 50007"/>
                  <a:gd name="connsiteY0" fmla="*/ 111917 h 121443"/>
                  <a:gd name="connsiteX1" fmla="*/ 0 w 50007"/>
                  <a:gd name="connsiteY1" fmla="*/ 85725 h 121443"/>
                  <a:gd name="connsiteX2" fmla="*/ 26196 w 50007"/>
                  <a:gd name="connsiteY2" fmla="*/ 64293 h 121443"/>
                  <a:gd name="connsiteX3" fmla="*/ 21432 w 50007"/>
                  <a:gd name="connsiteY3" fmla="*/ 0 h 121443"/>
                  <a:gd name="connsiteX4" fmla="*/ 50007 w 50007"/>
                  <a:gd name="connsiteY4" fmla="*/ 54767 h 121443"/>
                  <a:gd name="connsiteX5" fmla="*/ 38102 w 50007"/>
                  <a:gd name="connsiteY5" fmla="*/ 100012 h 121443"/>
                  <a:gd name="connsiteX6" fmla="*/ 19052 w 50007"/>
                  <a:gd name="connsiteY6" fmla="*/ 121443 h 121443"/>
                  <a:gd name="connsiteX7" fmla="*/ 7146 w 50007"/>
                  <a:gd name="connsiteY7" fmla="*/ 111917 h 121443"/>
                  <a:gd name="connsiteX0" fmla="*/ 7146 w 52131"/>
                  <a:gd name="connsiteY0" fmla="*/ 111917 h 121443"/>
                  <a:gd name="connsiteX1" fmla="*/ 0 w 52131"/>
                  <a:gd name="connsiteY1" fmla="*/ 85725 h 121443"/>
                  <a:gd name="connsiteX2" fmla="*/ 26196 w 52131"/>
                  <a:gd name="connsiteY2" fmla="*/ 64293 h 121443"/>
                  <a:gd name="connsiteX3" fmla="*/ 21432 w 52131"/>
                  <a:gd name="connsiteY3" fmla="*/ 0 h 121443"/>
                  <a:gd name="connsiteX4" fmla="*/ 50007 w 52131"/>
                  <a:gd name="connsiteY4" fmla="*/ 54767 h 121443"/>
                  <a:gd name="connsiteX5" fmla="*/ 50007 w 52131"/>
                  <a:gd name="connsiteY5" fmla="*/ 84185 h 121443"/>
                  <a:gd name="connsiteX6" fmla="*/ 38102 w 52131"/>
                  <a:gd name="connsiteY6" fmla="*/ 100012 h 121443"/>
                  <a:gd name="connsiteX7" fmla="*/ 19052 w 52131"/>
                  <a:gd name="connsiteY7" fmla="*/ 121443 h 121443"/>
                  <a:gd name="connsiteX8" fmla="*/ 7146 w 52131"/>
                  <a:gd name="connsiteY8" fmla="*/ 111917 h 121443"/>
                  <a:gd name="connsiteX0" fmla="*/ 7146 w 52131"/>
                  <a:gd name="connsiteY0" fmla="*/ 111917 h 121443"/>
                  <a:gd name="connsiteX1" fmla="*/ 0 w 52131"/>
                  <a:gd name="connsiteY1" fmla="*/ 85725 h 121443"/>
                  <a:gd name="connsiteX2" fmla="*/ 35721 w 52131"/>
                  <a:gd name="connsiteY2" fmla="*/ 54768 h 121443"/>
                  <a:gd name="connsiteX3" fmla="*/ 21432 w 52131"/>
                  <a:gd name="connsiteY3" fmla="*/ 0 h 121443"/>
                  <a:gd name="connsiteX4" fmla="*/ 50007 w 52131"/>
                  <a:gd name="connsiteY4" fmla="*/ 54767 h 121443"/>
                  <a:gd name="connsiteX5" fmla="*/ 50007 w 52131"/>
                  <a:gd name="connsiteY5" fmla="*/ 84185 h 121443"/>
                  <a:gd name="connsiteX6" fmla="*/ 38102 w 52131"/>
                  <a:gd name="connsiteY6" fmla="*/ 100012 h 121443"/>
                  <a:gd name="connsiteX7" fmla="*/ 19052 w 52131"/>
                  <a:gd name="connsiteY7" fmla="*/ 121443 h 121443"/>
                  <a:gd name="connsiteX8" fmla="*/ 7146 w 52131"/>
                  <a:gd name="connsiteY8" fmla="*/ 111917 h 121443"/>
                  <a:gd name="connsiteX0" fmla="*/ 7146 w 52131"/>
                  <a:gd name="connsiteY0" fmla="*/ 104773 h 114299"/>
                  <a:gd name="connsiteX1" fmla="*/ 0 w 52131"/>
                  <a:gd name="connsiteY1" fmla="*/ 78581 h 114299"/>
                  <a:gd name="connsiteX2" fmla="*/ 35721 w 52131"/>
                  <a:gd name="connsiteY2" fmla="*/ 47624 h 114299"/>
                  <a:gd name="connsiteX3" fmla="*/ 19051 w 52131"/>
                  <a:gd name="connsiteY3" fmla="*/ 0 h 114299"/>
                  <a:gd name="connsiteX4" fmla="*/ 50007 w 52131"/>
                  <a:gd name="connsiteY4" fmla="*/ 47623 h 114299"/>
                  <a:gd name="connsiteX5" fmla="*/ 50007 w 52131"/>
                  <a:gd name="connsiteY5" fmla="*/ 77041 h 114299"/>
                  <a:gd name="connsiteX6" fmla="*/ 38102 w 52131"/>
                  <a:gd name="connsiteY6" fmla="*/ 92868 h 114299"/>
                  <a:gd name="connsiteX7" fmla="*/ 19052 w 52131"/>
                  <a:gd name="connsiteY7" fmla="*/ 114299 h 114299"/>
                  <a:gd name="connsiteX8" fmla="*/ 7146 w 52131"/>
                  <a:gd name="connsiteY8" fmla="*/ 104773 h 114299"/>
                  <a:gd name="connsiteX0" fmla="*/ 2384 w 47369"/>
                  <a:gd name="connsiteY0" fmla="*/ 104773 h 114299"/>
                  <a:gd name="connsiteX1" fmla="*/ 0 w 47369"/>
                  <a:gd name="connsiteY1" fmla="*/ 66674 h 114299"/>
                  <a:gd name="connsiteX2" fmla="*/ 30959 w 47369"/>
                  <a:gd name="connsiteY2" fmla="*/ 47624 h 114299"/>
                  <a:gd name="connsiteX3" fmla="*/ 14289 w 47369"/>
                  <a:gd name="connsiteY3" fmla="*/ 0 h 114299"/>
                  <a:gd name="connsiteX4" fmla="*/ 45245 w 47369"/>
                  <a:gd name="connsiteY4" fmla="*/ 47623 h 114299"/>
                  <a:gd name="connsiteX5" fmla="*/ 45245 w 47369"/>
                  <a:gd name="connsiteY5" fmla="*/ 77041 h 114299"/>
                  <a:gd name="connsiteX6" fmla="*/ 33340 w 47369"/>
                  <a:gd name="connsiteY6" fmla="*/ 92868 h 114299"/>
                  <a:gd name="connsiteX7" fmla="*/ 14290 w 47369"/>
                  <a:gd name="connsiteY7" fmla="*/ 114299 h 114299"/>
                  <a:gd name="connsiteX8" fmla="*/ 2384 w 47369"/>
                  <a:gd name="connsiteY8" fmla="*/ 104773 h 114299"/>
                  <a:gd name="connsiteX0" fmla="*/ 2 w 47369"/>
                  <a:gd name="connsiteY0" fmla="*/ 95248 h 114299"/>
                  <a:gd name="connsiteX1" fmla="*/ 0 w 47369"/>
                  <a:gd name="connsiteY1" fmla="*/ 66674 h 114299"/>
                  <a:gd name="connsiteX2" fmla="*/ 30959 w 47369"/>
                  <a:gd name="connsiteY2" fmla="*/ 47624 h 114299"/>
                  <a:gd name="connsiteX3" fmla="*/ 14289 w 47369"/>
                  <a:gd name="connsiteY3" fmla="*/ 0 h 114299"/>
                  <a:gd name="connsiteX4" fmla="*/ 45245 w 47369"/>
                  <a:gd name="connsiteY4" fmla="*/ 47623 h 114299"/>
                  <a:gd name="connsiteX5" fmla="*/ 45245 w 47369"/>
                  <a:gd name="connsiteY5" fmla="*/ 77041 h 114299"/>
                  <a:gd name="connsiteX6" fmla="*/ 33340 w 47369"/>
                  <a:gd name="connsiteY6" fmla="*/ 92868 h 114299"/>
                  <a:gd name="connsiteX7" fmla="*/ 14290 w 47369"/>
                  <a:gd name="connsiteY7" fmla="*/ 114299 h 114299"/>
                  <a:gd name="connsiteX8" fmla="*/ 2 w 47369"/>
                  <a:gd name="connsiteY8" fmla="*/ 95248 h 114299"/>
                  <a:gd name="connsiteX0" fmla="*/ 2 w 47369"/>
                  <a:gd name="connsiteY0" fmla="*/ 95248 h 107156"/>
                  <a:gd name="connsiteX1" fmla="*/ 0 w 47369"/>
                  <a:gd name="connsiteY1" fmla="*/ 66674 h 107156"/>
                  <a:gd name="connsiteX2" fmla="*/ 30959 w 47369"/>
                  <a:gd name="connsiteY2" fmla="*/ 47624 h 107156"/>
                  <a:gd name="connsiteX3" fmla="*/ 14289 w 47369"/>
                  <a:gd name="connsiteY3" fmla="*/ 0 h 107156"/>
                  <a:gd name="connsiteX4" fmla="*/ 45245 w 47369"/>
                  <a:gd name="connsiteY4" fmla="*/ 47623 h 107156"/>
                  <a:gd name="connsiteX5" fmla="*/ 45245 w 47369"/>
                  <a:gd name="connsiteY5" fmla="*/ 77041 h 107156"/>
                  <a:gd name="connsiteX6" fmla="*/ 33340 w 47369"/>
                  <a:gd name="connsiteY6" fmla="*/ 92868 h 107156"/>
                  <a:gd name="connsiteX7" fmla="*/ 19053 w 47369"/>
                  <a:gd name="connsiteY7" fmla="*/ 107156 h 107156"/>
                  <a:gd name="connsiteX8" fmla="*/ 2 w 47369"/>
                  <a:gd name="connsiteY8" fmla="*/ 95248 h 107156"/>
                  <a:gd name="connsiteX0" fmla="*/ 2 w 47369"/>
                  <a:gd name="connsiteY0" fmla="*/ 95248 h 97631"/>
                  <a:gd name="connsiteX1" fmla="*/ 0 w 47369"/>
                  <a:gd name="connsiteY1" fmla="*/ 66674 h 97631"/>
                  <a:gd name="connsiteX2" fmla="*/ 30959 w 47369"/>
                  <a:gd name="connsiteY2" fmla="*/ 47624 h 97631"/>
                  <a:gd name="connsiteX3" fmla="*/ 14289 w 47369"/>
                  <a:gd name="connsiteY3" fmla="*/ 0 h 97631"/>
                  <a:gd name="connsiteX4" fmla="*/ 45245 w 47369"/>
                  <a:gd name="connsiteY4" fmla="*/ 47623 h 97631"/>
                  <a:gd name="connsiteX5" fmla="*/ 45245 w 47369"/>
                  <a:gd name="connsiteY5" fmla="*/ 77041 h 97631"/>
                  <a:gd name="connsiteX6" fmla="*/ 33340 w 47369"/>
                  <a:gd name="connsiteY6" fmla="*/ 92868 h 97631"/>
                  <a:gd name="connsiteX7" fmla="*/ 16672 w 47369"/>
                  <a:gd name="connsiteY7" fmla="*/ 97631 h 97631"/>
                  <a:gd name="connsiteX8" fmla="*/ 2 w 47369"/>
                  <a:gd name="connsiteY8" fmla="*/ 95248 h 97631"/>
                  <a:gd name="connsiteX0" fmla="*/ 2384 w 47369"/>
                  <a:gd name="connsiteY0" fmla="*/ 88104 h 97631"/>
                  <a:gd name="connsiteX1" fmla="*/ 0 w 47369"/>
                  <a:gd name="connsiteY1" fmla="*/ 66674 h 97631"/>
                  <a:gd name="connsiteX2" fmla="*/ 30959 w 47369"/>
                  <a:gd name="connsiteY2" fmla="*/ 47624 h 97631"/>
                  <a:gd name="connsiteX3" fmla="*/ 14289 w 47369"/>
                  <a:gd name="connsiteY3" fmla="*/ 0 h 97631"/>
                  <a:gd name="connsiteX4" fmla="*/ 45245 w 47369"/>
                  <a:gd name="connsiteY4" fmla="*/ 47623 h 97631"/>
                  <a:gd name="connsiteX5" fmla="*/ 45245 w 47369"/>
                  <a:gd name="connsiteY5" fmla="*/ 77041 h 97631"/>
                  <a:gd name="connsiteX6" fmla="*/ 33340 w 47369"/>
                  <a:gd name="connsiteY6" fmla="*/ 92868 h 97631"/>
                  <a:gd name="connsiteX7" fmla="*/ 16672 w 47369"/>
                  <a:gd name="connsiteY7" fmla="*/ 97631 h 97631"/>
                  <a:gd name="connsiteX8" fmla="*/ 2384 w 47369"/>
                  <a:gd name="connsiteY8" fmla="*/ 88104 h 97631"/>
                  <a:gd name="connsiteX0" fmla="*/ 1 w 44986"/>
                  <a:gd name="connsiteY0" fmla="*/ 88104 h 97631"/>
                  <a:gd name="connsiteX1" fmla="*/ 4761 w 44986"/>
                  <a:gd name="connsiteY1" fmla="*/ 69055 h 97631"/>
                  <a:gd name="connsiteX2" fmla="*/ 28576 w 44986"/>
                  <a:gd name="connsiteY2" fmla="*/ 47624 h 97631"/>
                  <a:gd name="connsiteX3" fmla="*/ 11906 w 44986"/>
                  <a:gd name="connsiteY3" fmla="*/ 0 h 97631"/>
                  <a:gd name="connsiteX4" fmla="*/ 42862 w 44986"/>
                  <a:gd name="connsiteY4" fmla="*/ 47623 h 97631"/>
                  <a:gd name="connsiteX5" fmla="*/ 42862 w 44986"/>
                  <a:gd name="connsiteY5" fmla="*/ 77041 h 97631"/>
                  <a:gd name="connsiteX6" fmla="*/ 30957 w 44986"/>
                  <a:gd name="connsiteY6" fmla="*/ 92868 h 97631"/>
                  <a:gd name="connsiteX7" fmla="*/ 14289 w 44986"/>
                  <a:gd name="connsiteY7" fmla="*/ 97631 h 97631"/>
                  <a:gd name="connsiteX8" fmla="*/ 1 w 44986"/>
                  <a:gd name="connsiteY8" fmla="*/ 88104 h 97631"/>
                  <a:gd name="connsiteX0" fmla="*/ 1 w 44986"/>
                  <a:gd name="connsiteY0" fmla="*/ 80960 h 90487"/>
                  <a:gd name="connsiteX1" fmla="*/ 4761 w 44986"/>
                  <a:gd name="connsiteY1" fmla="*/ 61911 h 90487"/>
                  <a:gd name="connsiteX2" fmla="*/ 28576 w 44986"/>
                  <a:gd name="connsiteY2" fmla="*/ 40480 h 90487"/>
                  <a:gd name="connsiteX3" fmla="*/ 4762 w 44986"/>
                  <a:gd name="connsiteY3" fmla="*/ 0 h 90487"/>
                  <a:gd name="connsiteX4" fmla="*/ 42862 w 44986"/>
                  <a:gd name="connsiteY4" fmla="*/ 40479 h 90487"/>
                  <a:gd name="connsiteX5" fmla="*/ 42862 w 44986"/>
                  <a:gd name="connsiteY5" fmla="*/ 69897 h 90487"/>
                  <a:gd name="connsiteX6" fmla="*/ 30957 w 44986"/>
                  <a:gd name="connsiteY6" fmla="*/ 85724 h 90487"/>
                  <a:gd name="connsiteX7" fmla="*/ 14289 w 44986"/>
                  <a:gd name="connsiteY7" fmla="*/ 90487 h 90487"/>
                  <a:gd name="connsiteX8" fmla="*/ 1 w 44986"/>
                  <a:gd name="connsiteY8" fmla="*/ 80960 h 90487"/>
                  <a:gd name="connsiteX0" fmla="*/ 1 w 44986"/>
                  <a:gd name="connsiteY0" fmla="*/ 69054 h 78581"/>
                  <a:gd name="connsiteX1" fmla="*/ 4761 w 44986"/>
                  <a:gd name="connsiteY1" fmla="*/ 50005 h 78581"/>
                  <a:gd name="connsiteX2" fmla="*/ 28576 w 44986"/>
                  <a:gd name="connsiteY2" fmla="*/ 28574 h 78581"/>
                  <a:gd name="connsiteX3" fmla="*/ 16669 w 44986"/>
                  <a:gd name="connsiteY3" fmla="*/ 0 h 78581"/>
                  <a:gd name="connsiteX4" fmla="*/ 42862 w 44986"/>
                  <a:gd name="connsiteY4" fmla="*/ 28573 h 78581"/>
                  <a:gd name="connsiteX5" fmla="*/ 42862 w 44986"/>
                  <a:gd name="connsiteY5" fmla="*/ 57991 h 78581"/>
                  <a:gd name="connsiteX6" fmla="*/ 30957 w 44986"/>
                  <a:gd name="connsiteY6" fmla="*/ 73818 h 78581"/>
                  <a:gd name="connsiteX7" fmla="*/ 14289 w 44986"/>
                  <a:gd name="connsiteY7" fmla="*/ 78581 h 78581"/>
                  <a:gd name="connsiteX8" fmla="*/ 1 w 44986"/>
                  <a:gd name="connsiteY8" fmla="*/ 69054 h 78581"/>
                  <a:gd name="connsiteX0" fmla="*/ 2383 w 40225"/>
                  <a:gd name="connsiteY0" fmla="*/ 66673 h 78581"/>
                  <a:gd name="connsiteX1" fmla="*/ 0 w 40225"/>
                  <a:gd name="connsiteY1" fmla="*/ 50005 h 78581"/>
                  <a:gd name="connsiteX2" fmla="*/ 23815 w 40225"/>
                  <a:gd name="connsiteY2" fmla="*/ 28574 h 78581"/>
                  <a:gd name="connsiteX3" fmla="*/ 11908 w 40225"/>
                  <a:gd name="connsiteY3" fmla="*/ 0 h 78581"/>
                  <a:gd name="connsiteX4" fmla="*/ 38101 w 40225"/>
                  <a:gd name="connsiteY4" fmla="*/ 28573 h 78581"/>
                  <a:gd name="connsiteX5" fmla="*/ 38101 w 40225"/>
                  <a:gd name="connsiteY5" fmla="*/ 57991 h 78581"/>
                  <a:gd name="connsiteX6" fmla="*/ 26196 w 40225"/>
                  <a:gd name="connsiteY6" fmla="*/ 73818 h 78581"/>
                  <a:gd name="connsiteX7" fmla="*/ 9528 w 40225"/>
                  <a:gd name="connsiteY7" fmla="*/ 78581 h 78581"/>
                  <a:gd name="connsiteX8" fmla="*/ 2383 w 40225"/>
                  <a:gd name="connsiteY8" fmla="*/ 66673 h 78581"/>
                  <a:gd name="connsiteX0" fmla="*/ 1 w 37843"/>
                  <a:gd name="connsiteY0" fmla="*/ 66673 h 78581"/>
                  <a:gd name="connsiteX1" fmla="*/ 4762 w 37843"/>
                  <a:gd name="connsiteY1" fmla="*/ 45242 h 78581"/>
                  <a:gd name="connsiteX2" fmla="*/ 21433 w 37843"/>
                  <a:gd name="connsiteY2" fmla="*/ 28574 h 78581"/>
                  <a:gd name="connsiteX3" fmla="*/ 9526 w 37843"/>
                  <a:gd name="connsiteY3" fmla="*/ 0 h 78581"/>
                  <a:gd name="connsiteX4" fmla="*/ 35719 w 37843"/>
                  <a:gd name="connsiteY4" fmla="*/ 28573 h 78581"/>
                  <a:gd name="connsiteX5" fmla="*/ 35719 w 37843"/>
                  <a:gd name="connsiteY5" fmla="*/ 57991 h 78581"/>
                  <a:gd name="connsiteX6" fmla="*/ 23814 w 37843"/>
                  <a:gd name="connsiteY6" fmla="*/ 73818 h 78581"/>
                  <a:gd name="connsiteX7" fmla="*/ 7146 w 37843"/>
                  <a:gd name="connsiteY7" fmla="*/ 78581 h 78581"/>
                  <a:gd name="connsiteX8" fmla="*/ 1 w 37843"/>
                  <a:gd name="connsiteY8" fmla="*/ 66673 h 7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843" h="78581">
                    <a:moveTo>
                      <a:pt x="1" y="66673"/>
                    </a:moveTo>
                    <a:cubicBezTo>
                      <a:pt x="0" y="56355"/>
                      <a:pt x="4763" y="55560"/>
                      <a:pt x="4762" y="45242"/>
                    </a:cubicBezTo>
                    <a:cubicBezTo>
                      <a:pt x="19844" y="34129"/>
                      <a:pt x="-793" y="39687"/>
                      <a:pt x="21433" y="28574"/>
                    </a:cubicBezTo>
                    <a:cubicBezTo>
                      <a:pt x="21433" y="8730"/>
                      <a:pt x="9526" y="19844"/>
                      <a:pt x="9526" y="0"/>
                    </a:cubicBezTo>
                    <a:lnTo>
                      <a:pt x="35719" y="28573"/>
                    </a:lnTo>
                    <a:cubicBezTo>
                      <a:pt x="39291" y="42604"/>
                      <a:pt x="37703" y="50450"/>
                      <a:pt x="35719" y="57991"/>
                    </a:cubicBezTo>
                    <a:cubicBezTo>
                      <a:pt x="33735" y="65532"/>
                      <a:pt x="27783" y="67608"/>
                      <a:pt x="23814" y="73818"/>
                    </a:cubicBezTo>
                    <a:cubicBezTo>
                      <a:pt x="21433" y="78580"/>
                      <a:pt x="9527" y="73819"/>
                      <a:pt x="7146" y="78581"/>
                    </a:cubicBezTo>
                    <a:lnTo>
                      <a:pt x="1" y="66673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white"/>
                  </a:solidFill>
                </a:endParaRPr>
              </a:p>
            </p:txBody>
          </p:sp>
          <p:sp>
            <p:nvSpPr>
              <p:cNvPr id="223" name="Freeform 222"/>
              <p:cNvSpPr/>
              <p:nvPr/>
            </p:nvSpPr>
            <p:spPr>
              <a:xfrm>
                <a:off x="4752112" y="4525254"/>
                <a:ext cx="37843" cy="78581"/>
              </a:xfrm>
              <a:custGeom>
                <a:avLst/>
                <a:gdLst>
                  <a:gd name="connsiteX0" fmla="*/ 0 w 95250"/>
                  <a:gd name="connsiteY0" fmla="*/ 142875 h 152400"/>
                  <a:gd name="connsiteX1" fmla="*/ 14287 w 95250"/>
                  <a:gd name="connsiteY1" fmla="*/ 88107 h 152400"/>
                  <a:gd name="connsiteX2" fmla="*/ 61912 w 95250"/>
                  <a:gd name="connsiteY2" fmla="*/ 54769 h 152400"/>
                  <a:gd name="connsiteX3" fmla="*/ 80962 w 95250"/>
                  <a:gd name="connsiteY3" fmla="*/ 30957 h 152400"/>
                  <a:gd name="connsiteX4" fmla="*/ 66675 w 95250"/>
                  <a:gd name="connsiteY4" fmla="*/ 0 h 152400"/>
                  <a:gd name="connsiteX5" fmla="*/ 95250 w 95250"/>
                  <a:gd name="connsiteY5" fmla="*/ 35719 h 152400"/>
                  <a:gd name="connsiteX6" fmla="*/ 80962 w 95250"/>
                  <a:gd name="connsiteY6" fmla="*/ 64294 h 152400"/>
                  <a:gd name="connsiteX7" fmla="*/ 54768 w 95250"/>
                  <a:gd name="connsiteY7" fmla="*/ 85725 h 152400"/>
                  <a:gd name="connsiteX8" fmla="*/ 66675 w 95250"/>
                  <a:gd name="connsiteY8" fmla="*/ 119063 h 152400"/>
                  <a:gd name="connsiteX9" fmla="*/ 52387 w 95250"/>
                  <a:gd name="connsiteY9" fmla="*/ 152400 h 152400"/>
                  <a:gd name="connsiteX10" fmla="*/ 0 w 95250"/>
                  <a:gd name="connsiteY10" fmla="*/ 142875 h 152400"/>
                  <a:gd name="connsiteX0" fmla="*/ 0 w 95250"/>
                  <a:gd name="connsiteY0" fmla="*/ 142875 h 169069"/>
                  <a:gd name="connsiteX1" fmla="*/ 14287 w 95250"/>
                  <a:gd name="connsiteY1" fmla="*/ 88107 h 169069"/>
                  <a:gd name="connsiteX2" fmla="*/ 61912 w 95250"/>
                  <a:gd name="connsiteY2" fmla="*/ 54769 h 169069"/>
                  <a:gd name="connsiteX3" fmla="*/ 80962 w 95250"/>
                  <a:gd name="connsiteY3" fmla="*/ 30957 h 169069"/>
                  <a:gd name="connsiteX4" fmla="*/ 66675 w 95250"/>
                  <a:gd name="connsiteY4" fmla="*/ 0 h 169069"/>
                  <a:gd name="connsiteX5" fmla="*/ 95250 w 95250"/>
                  <a:gd name="connsiteY5" fmla="*/ 35719 h 169069"/>
                  <a:gd name="connsiteX6" fmla="*/ 80962 w 95250"/>
                  <a:gd name="connsiteY6" fmla="*/ 64294 h 169069"/>
                  <a:gd name="connsiteX7" fmla="*/ 54768 w 95250"/>
                  <a:gd name="connsiteY7" fmla="*/ 85725 h 169069"/>
                  <a:gd name="connsiteX8" fmla="*/ 66675 w 95250"/>
                  <a:gd name="connsiteY8" fmla="*/ 119063 h 169069"/>
                  <a:gd name="connsiteX9" fmla="*/ 40481 w 95250"/>
                  <a:gd name="connsiteY9" fmla="*/ 169069 h 169069"/>
                  <a:gd name="connsiteX10" fmla="*/ 52387 w 95250"/>
                  <a:gd name="connsiteY10" fmla="*/ 152400 h 169069"/>
                  <a:gd name="connsiteX11" fmla="*/ 0 w 95250"/>
                  <a:gd name="connsiteY11" fmla="*/ 142875 h 169069"/>
                  <a:gd name="connsiteX0" fmla="*/ 0 w 95250"/>
                  <a:gd name="connsiteY0" fmla="*/ 166688 h 169069"/>
                  <a:gd name="connsiteX1" fmla="*/ 14287 w 95250"/>
                  <a:gd name="connsiteY1" fmla="*/ 88107 h 169069"/>
                  <a:gd name="connsiteX2" fmla="*/ 61912 w 95250"/>
                  <a:gd name="connsiteY2" fmla="*/ 54769 h 169069"/>
                  <a:gd name="connsiteX3" fmla="*/ 80962 w 95250"/>
                  <a:gd name="connsiteY3" fmla="*/ 30957 h 169069"/>
                  <a:gd name="connsiteX4" fmla="*/ 66675 w 95250"/>
                  <a:gd name="connsiteY4" fmla="*/ 0 h 169069"/>
                  <a:gd name="connsiteX5" fmla="*/ 95250 w 95250"/>
                  <a:gd name="connsiteY5" fmla="*/ 35719 h 169069"/>
                  <a:gd name="connsiteX6" fmla="*/ 80962 w 95250"/>
                  <a:gd name="connsiteY6" fmla="*/ 64294 h 169069"/>
                  <a:gd name="connsiteX7" fmla="*/ 54768 w 95250"/>
                  <a:gd name="connsiteY7" fmla="*/ 85725 h 169069"/>
                  <a:gd name="connsiteX8" fmla="*/ 66675 w 95250"/>
                  <a:gd name="connsiteY8" fmla="*/ 119063 h 169069"/>
                  <a:gd name="connsiteX9" fmla="*/ 40481 w 95250"/>
                  <a:gd name="connsiteY9" fmla="*/ 169069 h 169069"/>
                  <a:gd name="connsiteX10" fmla="*/ 52387 w 95250"/>
                  <a:gd name="connsiteY10" fmla="*/ 152400 h 169069"/>
                  <a:gd name="connsiteX11" fmla="*/ 0 w 95250"/>
                  <a:gd name="connsiteY11" fmla="*/ 166688 h 169069"/>
                  <a:gd name="connsiteX0" fmla="*/ 0 w 95250"/>
                  <a:gd name="connsiteY0" fmla="*/ 166688 h 169069"/>
                  <a:gd name="connsiteX1" fmla="*/ 14287 w 95250"/>
                  <a:gd name="connsiteY1" fmla="*/ 88107 h 169069"/>
                  <a:gd name="connsiteX2" fmla="*/ 61912 w 95250"/>
                  <a:gd name="connsiteY2" fmla="*/ 54769 h 169069"/>
                  <a:gd name="connsiteX3" fmla="*/ 80962 w 95250"/>
                  <a:gd name="connsiteY3" fmla="*/ 30957 h 169069"/>
                  <a:gd name="connsiteX4" fmla="*/ 66675 w 95250"/>
                  <a:gd name="connsiteY4" fmla="*/ 0 h 169069"/>
                  <a:gd name="connsiteX5" fmla="*/ 95250 w 95250"/>
                  <a:gd name="connsiteY5" fmla="*/ 35719 h 169069"/>
                  <a:gd name="connsiteX6" fmla="*/ 80962 w 95250"/>
                  <a:gd name="connsiteY6" fmla="*/ 64294 h 169069"/>
                  <a:gd name="connsiteX7" fmla="*/ 54768 w 95250"/>
                  <a:gd name="connsiteY7" fmla="*/ 85725 h 169069"/>
                  <a:gd name="connsiteX8" fmla="*/ 66675 w 95250"/>
                  <a:gd name="connsiteY8" fmla="*/ 119063 h 169069"/>
                  <a:gd name="connsiteX9" fmla="*/ 40481 w 95250"/>
                  <a:gd name="connsiteY9" fmla="*/ 169069 h 169069"/>
                  <a:gd name="connsiteX10" fmla="*/ 0 w 95250"/>
                  <a:gd name="connsiteY10" fmla="*/ 166688 h 169069"/>
                  <a:gd name="connsiteX0" fmla="*/ 7145 w 102395"/>
                  <a:gd name="connsiteY0" fmla="*/ 166688 h 169069"/>
                  <a:gd name="connsiteX1" fmla="*/ 0 w 102395"/>
                  <a:gd name="connsiteY1" fmla="*/ 135732 h 169069"/>
                  <a:gd name="connsiteX2" fmla="*/ 69057 w 102395"/>
                  <a:gd name="connsiteY2" fmla="*/ 54769 h 169069"/>
                  <a:gd name="connsiteX3" fmla="*/ 88107 w 102395"/>
                  <a:gd name="connsiteY3" fmla="*/ 30957 h 169069"/>
                  <a:gd name="connsiteX4" fmla="*/ 73820 w 102395"/>
                  <a:gd name="connsiteY4" fmla="*/ 0 h 169069"/>
                  <a:gd name="connsiteX5" fmla="*/ 102395 w 102395"/>
                  <a:gd name="connsiteY5" fmla="*/ 35719 h 169069"/>
                  <a:gd name="connsiteX6" fmla="*/ 88107 w 102395"/>
                  <a:gd name="connsiteY6" fmla="*/ 64294 h 169069"/>
                  <a:gd name="connsiteX7" fmla="*/ 61913 w 102395"/>
                  <a:gd name="connsiteY7" fmla="*/ 85725 h 169069"/>
                  <a:gd name="connsiteX8" fmla="*/ 73820 w 102395"/>
                  <a:gd name="connsiteY8" fmla="*/ 119063 h 169069"/>
                  <a:gd name="connsiteX9" fmla="*/ 47626 w 102395"/>
                  <a:gd name="connsiteY9" fmla="*/ 169069 h 169069"/>
                  <a:gd name="connsiteX10" fmla="*/ 7145 w 102395"/>
                  <a:gd name="connsiteY10" fmla="*/ 166688 h 169069"/>
                  <a:gd name="connsiteX0" fmla="*/ 7145 w 102395"/>
                  <a:gd name="connsiteY0" fmla="*/ 135731 h 138112"/>
                  <a:gd name="connsiteX1" fmla="*/ 0 w 102395"/>
                  <a:gd name="connsiteY1" fmla="*/ 104775 h 138112"/>
                  <a:gd name="connsiteX2" fmla="*/ 69057 w 102395"/>
                  <a:gd name="connsiteY2" fmla="*/ 23812 h 138112"/>
                  <a:gd name="connsiteX3" fmla="*/ 88107 w 102395"/>
                  <a:gd name="connsiteY3" fmla="*/ 0 h 138112"/>
                  <a:gd name="connsiteX4" fmla="*/ 102395 w 102395"/>
                  <a:gd name="connsiteY4" fmla="*/ 4762 h 138112"/>
                  <a:gd name="connsiteX5" fmla="*/ 88107 w 102395"/>
                  <a:gd name="connsiteY5" fmla="*/ 33337 h 138112"/>
                  <a:gd name="connsiteX6" fmla="*/ 61913 w 102395"/>
                  <a:gd name="connsiteY6" fmla="*/ 54768 h 138112"/>
                  <a:gd name="connsiteX7" fmla="*/ 73820 w 102395"/>
                  <a:gd name="connsiteY7" fmla="*/ 88106 h 138112"/>
                  <a:gd name="connsiteX8" fmla="*/ 47626 w 102395"/>
                  <a:gd name="connsiteY8" fmla="*/ 138112 h 138112"/>
                  <a:gd name="connsiteX9" fmla="*/ 7145 w 102395"/>
                  <a:gd name="connsiteY9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88107 w 88107"/>
                  <a:gd name="connsiteY4" fmla="*/ 33337 h 138112"/>
                  <a:gd name="connsiteX5" fmla="*/ 61913 w 88107"/>
                  <a:gd name="connsiteY5" fmla="*/ 54768 h 138112"/>
                  <a:gd name="connsiteX6" fmla="*/ 73820 w 88107"/>
                  <a:gd name="connsiteY6" fmla="*/ 88106 h 138112"/>
                  <a:gd name="connsiteX7" fmla="*/ 47626 w 88107"/>
                  <a:gd name="connsiteY7" fmla="*/ 138112 h 138112"/>
                  <a:gd name="connsiteX8" fmla="*/ 7145 w 88107"/>
                  <a:gd name="connsiteY8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61913 w 88107"/>
                  <a:gd name="connsiteY4" fmla="*/ 54768 h 138112"/>
                  <a:gd name="connsiteX5" fmla="*/ 73820 w 88107"/>
                  <a:gd name="connsiteY5" fmla="*/ 88106 h 138112"/>
                  <a:gd name="connsiteX6" fmla="*/ 47626 w 88107"/>
                  <a:gd name="connsiteY6" fmla="*/ 138112 h 138112"/>
                  <a:gd name="connsiteX7" fmla="*/ 7145 w 88107"/>
                  <a:gd name="connsiteY7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61913 w 88107"/>
                  <a:gd name="connsiteY4" fmla="*/ 54768 h 138112"/>
                  <a:gd name="connsiteX5" fmla="*/ 66676 w 88107"/>
                  <a:gd name="connsiteY5" fmla="*/ 116681 h 138112"/>
                  <a:gd name="connsiteX6" fmla="*/ 47626 w 88107"/>
                  <a:gd name="connsiteY6" fmla="*/ 138112 h 138112"/>
                  <a:gd name="connsiteX7" fmla="*/ 7145 w 88107"/>
                  <a:gd name="connsiteY7" fmla="*/ 135731 h 138112"/>
                  <a:gd name="connsiteX0" fmla="*/ 7145 w 88107"/>
                  <a:gd name="connsiteY0" fmla="*/ 135731 h 138112"/>
                  <a:gd name="connsiteX1" fmla="*/ 0 w 88107"/>
                  <a:gd name="connsiteY1" fmla="*/ 104775 h 138112"/>
                  <a:gd name="connsiteX2" fmla="*/ 69057 w 88107"/>
                  <a:gd name="connsiteY2" fmla="*/ 23812 h 138112"/>
                  <a:gd name="connsiteX3" fmla="*/ 88107 w 88107"/>
                  <a:gd name="connsiteY3" fmla="*/ 0 h 138112"/>
                  <a:gd name="connsiteX4" fmla="*/ 69056 w 88107"/>
                  <a:gd name="connsiteY4" fmla="*/ 57149 h 138112"/>
                  <a:gd name="connsiteX5" fmla="*/ 66676 w 88107"/>
                  <a:gd name="connsiteY5" fmla="*/ 116681 h 138112"/>
                  <a:gd name="connsiteX6" fmla="*/ 47626 w 88107"/>
                  <a:gd name="connsiteY6" fmla="*/ 138112 h 138112"/>
                  <a:gd name="connsiteX7" fmla="*/ 7145 w 88107"/>
                  <a:gd name="connsiteY7" fmla="*/ 135731 h 138112"/>
                  <a:gd name="connsiteX0" fmla="*/ 7145 w 73819"/>
                  <a:gd name="connsiteY0" fmla="*/ 147637 h 150018"/>
                  <a:gd name="connsiteX1" fmla="*/ 0 w 73819"/>
                  <a:gd name="connsiteY1" fmla="*/ 116681 h 150018"/>
                  <a:gd name="connsiteX2" fmla="*/ 69057 w 73819"/>
                  <a:gd name="connsiteY2" fmla="*/ 35718 h 150018"/>
                  <a:gd name="connsiteX3" fmla="*/ 73819 w 73819"/>
                  <a:gd name="connsiteY3" fmla="*/ 0 h 150018"/>
                  <a:gd name="connsiteX4" fmla="*/ 69056 w 73819"/>
                  <a:gd name="connsiteY4" fmla="*/ 69055 h 150018"/>
                  <a:gd name="connsiteX5" fmla="*/ 66676 w 73819"/>
                  <a:gd name="connsiteY5" fmla="*/ 128587 h 150018"/>
                  <a:gd name="connsiteX6" fmla="*/ 47626 w 73819"/>
                  <a:gd name="connsiteY6" fmla="*/ 150018 h 150018"/>
                  <a:gd name="connsiteX7" fmla="*/ 7145 w 73819"/>
                  <a:gd name="connsiteY7" fmla="*/ 147637 h 150018"/>
                  <a:gd name="connsiteX0" fmla="*/ 7145 w 73819"/>
                  <a:gd name="connsiteY0" fmla="*/ 147637 h 150018"/>
                  <a:gd name="connsiteX1" fmla="*/ 0 w 73819"/>
                  <a:gd name="connsiteY1" fmla="*/ 116681 h 150018"/>
                  <a:gd name="connsiteX2" fmla="*/ 54770 w 73819"/>
                  <a:gd name="connsiteY2" fmla="*/ 69056 h 150018"/>
                  <a:gd name="connsiteX3" fmla="*/ 73819 w 73819"/>
                  <a:gd name="connsiteY3" fmla="*/ 0 h 150018"/>
                  <a:gd name="connsiteX4" fmla="*/ 69056 w 73819"/>
                  <a:gd name="connsiteY4" fmla="*/ 69055 h 150018"/>
                  <a:gd name="connsiteX5" fmla="*/ 66676 w 73819"/>
                  <a:gd name="connsiteY5" fmla="*/ 128587 h 150018"/>
                  <a:gd name="connsiteX6" fmla="*/ 47626 w 73819"/>
                  <a:gd name="connsiteY6" fmla="*/ 150018 h 150018"/>
                  <a:gd name="connsiteX7" fmla="*/ 7145 w 73819"/>
                  <a:gd name="connsiteY7" fmla="*/ 147637 h 150018"/>
                  <a:gd name="connsiteX0" fmla="*/ 7145 w 69056"/>
                  <a:gd name="connsiteY0" fmla="*/ 138112 h 140493"/>
                  <a:gd name="connsiteX1" fmla="*/ 0 w 69056"/>
                  <a:gd name="connsiteY1" fmla="*/ 107156 h 140493"/>
                  <a:gd name="connsiteX2" fmla="*/ 54770 w 69056"/>
                  <a:gd name="connsiteY2" fmla="*/ 59531 h 140493"/>
                  <a:gd name="connsiteX3" fmla="*/ 54769 w 69056"/>
                  <a:gd name="connsiteY3" fmla="*/ 0 h 140493"/>
                  <a:gd name="connsiteX4" fmla="*/ 69056 w 69056"/>
                  <a:gd name="connsiteY4" fmla="*/ 59530 h 140493"/>
                  <a:gd name="connsiteX5" fmla="*/ 66676 w 69056"/>
                  <a:gd name="connsiteY5" fmla="*/ 119062 h 140493"/>
                  <a:gd name="connsiteX6" fmla="*/ 47626 w 69056"/>
                  <a:gd name="connsiteY6" fmla="*/ 140493 h 140493"/>
                  <a:gd name="connsiteX7" fmla="*/ 7145 w 69056"/>
                  <a:gd name="connsiteY7" fmla="*/ 138112 h 140493"/>
                  <a:gd name="connsiteX0" fmla="*/ 7145 w 69056"/>
                  <a:gd name="connsiteY0" fmla="*/ 138112 h 140493"/>
                  <a:gd name="connsiteX1" fmla="*/ 0 w 69056"/>
                  <a:gd name="connsiteY1" fmla="*/ 107156 h 140493"/>
                  <a:gd name="connsiteX2" fmla="*/ 45245 w 69056"/>
                  <a:gd name="connsiteY2" fmla="*/ 73818 h 140493"/>
                  <a:gd name="connsiteX3" fmla="*/ 54769 w 69056"/>
                  <a:gd name="connsiteY3" fmla="*/ 0 h 140493"/>
                  <a:gd name="connsiteX4" fmla="*/ 69056 w 69056"/>
                  <a:gd name="connsiteY4" fmla="*/ 59530 h 140493"/>
                  <a:gd name="connsiteX5" fmla="*/ 66676 w 69056"/>
                  <a:gd name="connsiteY5" fmla="*/ 119062 h 140493"/>
                  <a:gd name="connsiteX6" fmla="*/ 47626 w 69056"/>
                  <a:gd name="connsiteY6" fmla="*/ 140493 h 140493"/>
                  <a:gd name="connsiteX7" fmla="*/ 7145 w 69056"/>
                  <a:gd name="connsiteY7" fmla="*/ 138112 h 140493"/>
                  <a:gd name="connsiteX0" fmla="*/ 7145 w 69056"/>
                  <a:gd name="connsiteY0" fmla="*/ 138112 h 140493"/>
                  <a:gd name="connsiteX1" fmla="*/ 0 w 69056"/>
                  <a:gd name="connsiteY1" fmla="*/ 107156 h 140493"/>
                  <a:gd name="connsiteX2" fmla="*/ 45245 w 69056"/>
                  <a:gd name="connsiteY2" fmla="*/ 73818 h 140493"/>
                  <a:gd name="connsiteX3" fmla="*/ 54769 w 69056"/>
                  <a:gd name="connsiteY3" fmla="*/ 0 h 140493"/>
                  <a:gd name="connsiteX4" fmla="*/ 69056 w 69056"/>
                  <a:gd name="connsiteY4" fmla="*/ 59530 h 140493"/>
                  <a:gd name="connsiteX5" fmla="*/ 66676 w 69056"/>
                  <a:gd name="connsiteY5" fmla="*/ 119062 h 140493"/>
                  <a:gd name="connsiteX6" fmla="*/ 47626 w 69056"/>
                  <a:gd name="connsiteY6" fmla="*/ 140493 h 140493"/>
                  <a:gd name="connsiteX7" fmla="*/ 7145 w 69056"/>
                  <a:gd name="connsiteY7" fmla="*/ 138112 h 140493"/>
                  <a:gd name="connsiteX0" fmla="*/ 7145 w 66726"/>
                  <a:gd name="connsiteY0" fmla="*/ 138112 h 140493"/>
                  <a:gd name="connsiteX1" fmla="*/ 0 w 66726"/>
                  <a:gd name="connsiteY1" fmla="*/ 107156 h 140493"/>
                  <a:gd name="connsiteX2" fmla="*/ 45245 w 66726"/>
                  <a:gd name="connsiteY2" fmla="*/ 73818 h 140493"/>
                  <a:gd name="connsiteX3" fmla="*/ 54769 w 66726"/>
                  <a:gd name="connsiteY3" fmla="*/ 0 h 140493"/>
                  <a:gd name="connsiteX4" fmla="*/ 59531 w 66726"/>
                  <a:gd name="connsiteY4" fmla="*/ 71436 h 140493"/>
                  <a:gd name="connsiteX5" fmla="*/ 66676 w 66726"/>
                  <a:gd name="connsiteY5" fmla="*/ 119062 h 140493"/>
                  <a:gd name="connsiteX6" fmla="*/ 47626 w 66726"/>
                  <a:gd name="connsiteY6" fmla="*/ 140493 h 140493"/>
                  <a:gd name="connsiteX7" fmla="*/ 7145 w 66726"/>
                  <a:gd name="connsiteY7" fmla="*/ 138112 h 140493"/>
                  <a:gd name="connsiteX0" fmla="*/ 7145 w 66726"/>
                  <a:gd name="connsiteY0" fmla="*/ 119062 h 121443"/>
                  <a:gd name="connsiteX1" fmla="*/ 0 w 66726"/>
                  <a:gd name="connsiteY1" fmla="*/ 88106 h 121443"/>
                  <a:gd name="connsiteX2" fmla="*/ 45245 w 66726"/>
                  <a:gd name="connsiteY2" fmla="*/ 54768 h 121443"/>
                  <a:gd name="connsiteX3" fmla="*/ 50006 w 66726"/>
                  <a:gd name="connsiteY3" fmla="*/ 0 h 121443"/>
                  <a:gd name="connsiteX4" fmla="*/ 59531 w 66726"/>
                  <a:gd name="connsiteY4" fmla="*/ 52386 h 121443"/>
                  <a:gd name="connsiteX5" fmla="*/ 66676 w 66726"/>
                  <a:gd name="connsiteY5" fmla="*/ 100012 h 121443"/>
                  <a:gd name="connsiteX6" fmla="*/ 47626 w 66726"/>
                  <a:gd name="connsiteY6" fmla="*/ 121443 h 121443"/>
                  <a:gd name="connsiteX7" fmla="*/ 7145 w 66726"/>
                  <a:gd name="connsiteY7" fmla="*/ 119062 h 121443"/>
                  <a:gd name="connsiteX0" fmla="*/ 28576 w 66726"/>
                  <a:gd name="connsiteY0" fmla="*/ 116680 h 121443"/>
                  <a:gd name="connsiteX1" fmla="*/ 0 w 66726"/>
                  <a:gd name="connsiteY1" fmla="*/ 88106 h 121443"/>
                  <a:gd name="connsiteX2" fmla="*/ 45245 w 66726"/>
                  <a:gd name="connsiteY2" fmla="*/ 54768 h 121443"/>
                  <a:gd name="connsiteX3" fmla="*/ 50006 w 66726"/>
                  <a:gd name="connsiteY3" fmla="*/ 0 h 121443"/>
                  <a:gd name="connsiteX4" fmla="*/ 59531 w 66726"/>
                  <a:gd name="connsiteY4" fmla="*/ 52386 h 121443"/>
                  <a:gd name="connsiteX5" fmla="*/ 66676 w 66726"/>
                  <a:gd name="connsiteY5" fmla="*/ 100012 h 121443"/>
                  <a:gd name="connsiteX6" fmla="*/ 47626 w 66726"/>
                  <a:gd name="connsiteY6" fmla="*/ 121443 h 121443"/>
                  <a:gd name="connsiteX7" fmla="*/ 28576 w 66726"/>
                  <a:gd name="connsiteY7" fmla="*/ 116680 h 121443"/>
                  <a:gd name="connsiteX0" fmla="*/ 7145 w 45295"/>
                  <a:gd name="connsiteY0" fmla="*/ 116680 h 121443"/>
                  <a:gd name="connsiteX1" fmla="*/ 0 w 45295"/>
                  <a:gd name="connsiteY1" fmla="*/ 85725 h 121443"/>
                  <a:gd name="connsiteX2" fmla="*/ 23814 w 45295"/>
                  <a:gd name="connsiteY2" fmla="*/ 54768 h 121443"/>
                  <a:gd name="connsiteX3" fmla="*/ 28575 w 45295"/>
                  <a:gd name="connsiteY3" fmla="*/ 0 h 121443"/>
                  <a:gd name="connsiteX4" fmla="*/ 38100 w 45295"/>
                  <a:gd name="connsiteY4" fmla="*/ 52386 h 121443"/>
                  <a:gd name="connsiteX5" fmla="*/ 45245 w 45295"/>
                  <a:gd name="connsiteY5" fmla="*/ 100012 h 121443"/>
                  <a:gd name="connsiteX6" fmla="*/ 26195 w 45295"/>
                  <a:gd name="connsiteY6" fmla="*/ 121443 h 121443"/>
                  <a:gd name="connsiteX7" fmla="*/ 7145 w 45295"/>
                  <a:gd name="connsiteY7" fmla="*/ 116680 h 121443"/>
                  <a:gd name="connsiteX0" fmla="*/ 7145 w 57150"/>
                  <a:gd name="connsiteY0" fmla="*/ 116680 h 121443"/>
                  <a:gd name="connsiteX1" fmla="*/ 0 w 57150"/>
                  <a:gd name="connsiteY1" fmla="*/ 85725 h 121443"/>
                  <a:gd name="connsiteX2" fmla="*/ 23814 w 57150"/>
                  <a:gd name="connsiteY2" fmla="*/ 54768 h 121443"/>
                  <a:gd name="connsiteX3" fmla="*/ 28575 w 57150"/>
                  <a:gd name="connsiteY3" fmla="*/ 0 h 121443"/>
                  <a:gd name="connsiteX4" fmla="*/ 57150 w 57150"/>
                  <a:gd name="connsiteY4" fmla="*/ 54767 h 121443"/>
                  <a:gd name="connsiteX5" fmla="*/ 45245 w 57150"/>
                  <a:gd name="connsiteY5" fmla="*/ 100012 h 121443"/>
                  <a:gd name="connsiteX6" fmla="*/ 26195 w 57150"/>
                  <a:gd name="connsiteY6" fmla="*/ 121443 h 121443"/>
                  <a:gd name="connsiteX7" fmla="*/ 7145 w 57150"/>
                  <a:gd name="connsiteY7" fmla="*/ 116680 h 121443"/>
                  <a:gd name="connsiteX0" fmla="*/ 7145 w 57150"/>
                  <a:gd name="connsiteY0" fmla="*/ 116680 h 121443"/>
                  <a:gd name="connsiteX1" fmla="*/ 0 w 57150"/>
                  <a:gd name="connsiteY1" fmla="*/ 85725 h 121443"/>
                  <a:gd name="connsiteX2" fmla="*/ 40483 w 57150"/>
                  <a:gd name="connsiteY2" fmla="*/ 61912 h 121443"/>
                  <a:gd name="connsiteX3" fmla="*/ 28575 w 57150"/>
                  <a:gd name="connsiteY3" fmla="*/ 0 h 121443"/>
                  <a:gd name="connsiteX4" fmla="*/ 57150 w 57150"/>
                  <a:gd name="connsiteY4" fmla="*/ 54767 h 121443"/>
                  <a:gd name="connsiteX5" fmla="*/ 45245 w 57150"/>
                  <a:gd name="connsiteY5" fmla="*/ 100012 h 121443"/>
                  <a:gd name="connsiteX6" fmla="*/ 26195 w 57150"/>
                  <a:gd name="connsiteY6" fmla="*/ 121443 h 121443"/>
                  <a:gd name="connsiteX7" fmla="*/ 7145 w 57150"/>
                  <a:gd name="connsiteY7" fmla="*/ 116680 h 121443"/>
                  <a:gd name="connsiteX0" fmla="*/ 7145 w 57150"/>
                  <a:gd name="connsiteY0" fmla="*/ 116680 h 121443"/>
                  <a:gd name="connsiteX1" fmla="*/ 0 w 57150"/>
                  <a:gd name="connsiteY1" fmla="*/ 85725 h 121443"/>
                  <a:gd name="connsiteX2" fmla="*/ 33339 w 57150"/>
                  <a:gd name="connsiteY2" fmla="*/ 64293 h 121443"/>
                  <a:gd name="connsiteX3" fmla="*/ 28575 w 57150"/>
                  <a:gd name="connsiteY3" fmla="*/ 0 h 121443"/>
                  <a:gd name="connsiteX4" fmla="*/ 57150 w 57150"/>
                  <a:gd name="connsiteY4" fmla="*/ 54767 h 121443"/>
                  <a:gd name="connsiteX5" fmla="*/ 45245 w 57150"/>
                  <a:gd name="connsiteY5" fmla="*/ 100012 h 121443"/>
                  <a:gd name="connsiteX6" fmla="*/ 26195 w 57150"/>
                  <a:gd name="connsiteY6" fmla="*/ 121443 h 121443"/>
                  <a:gd name="connsiteX7" fmla="*/ 7145 w 57150"/>
                  <a:gd name="connsiteY7" fmla="*/ 116680 h 121443"/>
                  <a:gd name="connsiteX0" fmla="*/ 2 w 50007"/>
                  <a:gd name="connsiteY0" fmla="*/ 116680 h 121443"/>
                  <a:gd name="connsiteX1" fmla="*/ 0 w 50007"/>
                  <a:gd name="connsiteY1" fmla="*/ 85725 h 121443"/>
                  <a:gd name="connsiteX2" fmla="*/ 26196 w 50007"/>
                  <a:gd name="connsiteY2" fmla="*/ 64293 h 121443"/>
                  <a:gd name="connsiteX3" fmla="*/ 21432 w 50007"/>
                  <a:gd name="connsiteY3" fmla="*/ 0 h 121443"/>
                  <a:gd name="connsiteX4" fmla="*/ 50007 w 50007"/>
                  <a:gd name="connsiteY4" fmla="*/ 54767 h 121443"/>
                  <a:gd name="connsiteX5" fmla="*/ 38102 w 50007"/>
                  <a:gd name="connsiteY5" fmla="*/ 100012 h 121443"/>
                  <a:gd name="connsiteX6" fmla="*/ 19052 w 50007"/>
                  <a:gd name="connsiteY6" fmla="*/ 121443 h 121443"/>
                  <a:gd name="connsiteX7" fmla="*/ 2 w 50007"/>
                  <a:gd name="connsiteY7" fmla="*/ 116680 h 121443"/>
                  <a:gd name="connsiteX0" fmla="*/ 7146 w 50007"/>
                  <a:gd name="connsiteY0" fmla="*/ 111917 h 121443"/>
                  <a:gd name="connsiteX1" fmla="*/ 0 w 50007"/>
                  <a:gd name="connsiteY1" fmla="*/ 85725 h 121443"/>
                  <a:gd name="connsiteX2" fmla="*/ 26196 w 50007"/>
                  <a:gd name="connsiteY2" fmla="*/ 64293 h 121443"/>
                  <a:gd name="connsiteX3" fmla="*/ 21432 w 50007"/>
                  <a:gd name="connsiteY3" fmla="*/ 0 h 121443"/>
                  <a:gd name="connsiteX4" fmla="*/ 50007 w 50007"/>
                  <a:gd name="connsiteY4" fmla="*/ 54767 h 121443"/>
                  <a:gd name="connsiteX5" fmla="*/ 38102 w 50007"/>
                  <a:gd name="connsiteY5" fmla="*/ 100012 h 121443"/>
                  <a:gd name="connsiteX6" fmla="*/ 19052 w 50007"/>
                  <a:gd name="connsiteY6" fmla="*/ 121443 h 121443"/>
                  <a:gd name="connsiteX7" fmla="*/ 7146 w 50007"/>
                  <a:gd name="connsiteY7" fmla="*/ 111917 h 121443"/>
                  <a:gd name="connsiteX0" fmla="*/ 7146 w 52131"/>
                  <a:gd name="connsiteY0" fmla="*/ 111917 h 121443"/>
                  <a:gd name="connsiteX1" fmla="*/ 0 w 52131"/>
                  <a:gd name="connsiteY1" fmla="*/ 85725 h 121443"/>
                  <a:gd name="connsiteX2" fmla="*/ 26196 w 52131"/>
                  <a:gd name="connsiteY2" fmla="*/ 64293 h 121443"/>
                  <a:gd name="connsiteX3" fmla="*/ 21432 w 52131"/>
                  <a:gd name="connsiteY3" fmla="*/ 0 h 121443"/>
                  <a:gd name="connsiteX4" fmla="*/ 50007 w 52131"/>
                  <a:gd name="connsiteY4" fmla="*/ 54767 h 121443"/>
                  <a:gd name="connsiteX5" fmla="*/ 50007 w 52131"/>
                  <a:gd name="connsiteY5" fmla="*/ 84185 h 121443"/>
                  <a:gd name="connsiteX6" fmla="*/ 38102 w 52131"/>
                  <a:gd name="connsiteY6" fmla="*/ 100012 h 121443"/>
                  <a:gd name="connsiteX7" fmla="*/ 19052 w 52131"/>
                  <a:gd name="connsiteY7" fmla="*/ 121443 h 121443"/>
                  <a:gd name="connsiteX8" fmla="*/ 7146 w 52131"/>
                  <a:gd name="connsiteY8" fmla="*/ 111917 h 121443"/>
                  <a:gd name="connsiteX0" fmla="*/ 7146 w 52131"/>
                  <a:gd name="connsiteY0" fmla="*/ 111917 h 121443"/>
                  <a:gd name="connsiteX1" fmla="*/ 0 w 52131"/>
                  <a:gd name="connsiteY1" fmla="*/ 85725 h 121443"/>
                  <a:gd name="connsiteX2" fmla="*/ 35721 w 52131"/>
                  <a:gd name="connsiteY2" fmla="*/ 54768 h 121443"/>
                  <a:gd name="connsiteX3" fmla="*/ 21432 w 52131"/>
                  <a:gd name="connsiteY3" fmla="*/ 0 h 121443"/>
                  <a:gd name="connsiteX4" fmla="*/ 50007 w 52131"/>
                  <a:gd name="connsiteY4" fmla="*/ 54767 h 121443"/>
                  <a:gd name="connsiteX5" fmla="*/ 50007 w 52131"/>
                  <a:gd name="connsiteY5" fmla="*/ 84185 h 121443"/>
                  <a:gd name="connsiteX6" fmla="*/ 38102 w 52131"/>
                  <a:gd name="connsiteY6" fmla="*/ 100012 h 121443"/>
                  <a:gd name="connsiteX7" fmla="*/ 19052 w 52131"/>
                  <a:gd name="connsiteY7" fmla="*/ 121443 h 121443"/>
                  <a:gd name="connsiteX8" fmla="*/ 7146 w 52131"/>
                  <a:gd name="connsiteY8" fmla="*/ 111917 h 121443"/>
                  <a:gd name="connsiteX0" fmla="*/ 7146 w 52131"/>
                  <a:gd name="connsiteY0" fmla="*/ 104773 h 114299"/>
                  <a:gd name="connsiteX1" fmla="*/ 0 w 52131"/>
                  <a:gd name="connsiteY1" fmla="*/ 78581 h 114299"/>
                  <a:gd name="connsiteX2" fmla="*/ 35721 w 52131"/>
                  <a:gd name="connsiteY2" fmla="*/ 47624 h 114299"/>
                  <a:gd name="connsiteX3" fmla="*/ 19051 w 52131"/>
                  <a:gd name="connsiteY3" fmla="*/ 0 h 114299"/>
                  <a:gd name="connsiteX4" fmla="*/ 50007 w 52131"/>
                  <a:gd name="connsiteY4" fmla="*/ 47623 h 114299"/>
                  <a:gd name="connsiteX5" fmla="*/ 50007 w 52131"/>
                  <a:gd name="connsiteY5" fmla="*/ 77041 h 114299"/>
                  <a:gd name="connsiteX6" fmla="*/ 38102 w 52131"/>
                  <a:gd name="connsiteY6" fmla="*/ 92868 h 114299"/>
                  <a:gd name="connsiteX7" fmla="*/ 19052 w 52131"/>
                  <a:gd name="connsiteY7" fmla="*/ 114299 h 114299"/>
                  <a:gd name="connsiteX8" fmla="*/ 7146 w 52131"/>
                  <a:gd name="connsiteY8" fmla="*/ 104773 h 114299"/>
                  <a:gd name="connsiteX0" fmla="*/ 2384 w 47369"/>
                  <a:gd name="connsiteY0" fmla="*/ 104773 h 114299"/>
                  <a:gd name="connsiteX1" fmla="*/ 0 w 47369"/>
                  <a:gd name="connsiteY1" fmla="*/ 66674 h 114299"/>
                  <a:gd name="connsiteX2" fmla="*/ 30959 w 47369"/>
                  <a:gd name="connsiteY2" fmla="*/ 47624 h 114299"/>
                  <a:gd name="connsiteX3" fmla="*/ 14289 w 47369"/>
                  <a:gd name="connsiteY3" fmla="*/ 0 h 114299"/>
                  <a:gd name="connsiteX4" fmla="*/ 45245 w 47369"/>
                  <a:gd name="connsiteY4" fmla="*/ 47623 h 114299"/>
                  <a:gd name="connsiteX5" fmla="*/ 45245 w 47369"/>
                  <a:gd name="connsiteY5" fmla="*/ 77041 h 114299"/>
                  <a:gd name="connsiteX6" fmla="*/ 33340 w 47369"/>
                  <a:gd name="connsiteY6" fmla="*/ 92868 h 114299"/>
                  <a:gd name="connsiteX7" fmla="*/ 14290 w 47369"/>
                  <a:gd name="connsiteY7" fmla="*/ 114299 h 114299"/>
                  <a:gd name="connsiteX8" fmla="*/ 2384 w 47369"/>
                  <a:gd name="connsiteY8" fmla="*/ 104773 h 114299"/>
                  <a:gd name="connsiteX0" fmla="*/ 2 w 47369"/>
                  <a:gd name="connsiteY0" fmla="*/ 95248 h 114299"/>
                  <a:gd name="connsiteX1" fmla="*/ 0 w 47369"/>
                  <a:gd name="connsiteY1" fmla="*/ 66674 h 114299"/>
                  <a:gd name="connsiteX2" fmla="*/ 30959 w 47369"/>
                  <a:gd name="connsiteY2" fmla="*/ 47624 h 114299"/>
                  <a:gd name="connsiteX3" fmla="*/ 14289 w 47369"/>
                  <a:gd name="connsiteY3" fmla="*/ 0 h 114299"/>
                  <a:gd name="connsiteX4" fmla="*/ 45245 w 47369"/>
                  <a:gd name="connsiteY4" fmla="*/ 47623 h 114299"/>
                  <a:gd name="connsiteX5" fmla="*/ 45245 w 47369"/>
                  <a:gd name="connsiteY5" fmla="*/ 77041 h 114299"/>
                  <a:gd name="connsiteX6" fmla="*/ 33340 w 47369"/>
                  <a:gd name="connsiteY6" fmla="*/ 92868 h 114299"/>
                  <a:gd name="connsiteX7" fmla="*/ 14290 w 47369"/>
                  <a:gd name="connsiteY7" fmla="*/ 114299 h 114299"/>
                  <a:gd name="connsiteX8" fmla="*/ 2 w 47369"/>
                  <a:gd name="connsiteY8" fmla="*/ 95248 h 114299"/>
                  <a:gd name="connsiteX0" fmla="*/ 2 w 47369"/>
                  <a:gd name="connsiteY0" fmla="*/ 95248 h 107156"/>
                  <a:gd name="connsiteX1" fmla="*/ 0 w 47369"/>
                  <a:gd name="connsiteY1" fmla="*/ 66674 h 107156"/>
                  <a:gd name="connsiteX2" fmla="*/ 30959 w 47369"/>
                  <a:gd name="connsiteY2" fmla="*/ 47624 h 107156"/>
                  <a:gd name="connsiteX3" fmla="*/ 14289 w 47369"/>
                  <a:gd name="connsiteY3" fmla="*/ 0 h 107156"/>
                  <a:gd name="connsiteX4" fmla="*/ 45245 w 47369"/>
                  <a:gd name="connsiteY4" fmla="*/ 47623 h 107156"/>
                  <a:gd name="connsiteX5" fmla="*/ 45245 w 47369"/>
                  <a:gd name="connsiteY5" fmla="*/ 77041 h 107156"/>
                  <a:gd name="connsiteX6" fmla="*/ 33340 w 47369"/>
                  <a:gd name="connsiteY6" fmla="*/ 92868 h 107156"/>
                  <a:gd name="connsiteX7" fmla="*/ 19053 w 47369"/>
                  <a:gd name="connsiteY7" fmla="*/ 107156 h 107156"/>
                  <a:gd name="connsiteX8" fmla="*/ 2 w 47369"/>
                  <a:gd name="connsiteY8" fmla="*/ 95248 h 107156"/>
                  <a:gd name="connsiteX0" fmla="*/ 2 w 47369"/>
                  <a:gd name="connsiteY0" fmla="*/ 95248 h 97631"/>
                  <a:gd name="connsiteX1" fmla="*/ 0 w 47369"/>
                  <a:gd name="connsiteY1" fmla="*/ 66674 h 97631"/>
                  <a:gd name="connsiteX2" fmla="*/ 30959 w 47369"/>
                  <a:gd name="connsiteY2" fmla="*/ 47624 h 97631"/>
                  <a:gd name="connsiteX3" fmla="*/ 14289 w 47369"/>
                  <a:gd name="connsiteY3" fmla="*/ 0 h 97631"/>
                  <a:gd name="connsiteX4" fmla="*/ 45245 w 47369"/>
                  <a:gd name="connsiteY4" fmla="*/ 47623 h 97631"/>
                  <a:gd name="connsiteX5" fmla="*/ 45245 w 47369"/>
                  <a:gd name="connsiteY5" fmla="*/ 77041 h 97631"/>
                  <a:gd name="connsiteX6" fmla="*/ 33340 w 47369"/>
                  <a:gd name="connsiteY6" fmla="*/ 92868 h 97631"/>
                  <a:gd name="connsiteX7" fmla="*/ 16672 w 47369"/>
                  <a:gd name="connsiteY7" fmla="*/ 97631 h 97631"/>
                  <a:gd name="connsiteX8" fmla="*/ 2 w 47369"/>
                  <a:gd name="connsiteY8" fmla="*/ 95248 h 97631"/>
                  <a:gd name="connsiteX0" fmla="*/ 2384 w 47369"/>
                  <a:gd name="connsiteY0" fmla="*/ 88104 h 97631"/>
                  <a:gd name="connsiteX1" fmla="*/ 0 w 47369"/>
                  <a:gd name="connsiteY1" fmla="*/ 66674 h 97631"/>
                  <a:gd name="connsiteX2" fmla="*/ 30959 w 47369"/>
                  <a:gd name="connsiteY2" fmla="*/ 47624 h 97631"/>
                  <a:gd name="connsiteX3" fmla="*/ 14289 w 47369"/>
                  <a:gd name="connsiteY3" fmla="*/ 0 h 97631"/>
                  <a:gd name="connsiteX4" fmla="*/ 45245 w 47369"/>
                  <a:gd name="connsiteY4" fmla="*/ 47623 h 97631"/>
                  <a:gd name="connsiteX5" fmla="*/ 45245 w 47369"/>
                  <a:gd name="connsiteY5" fmla="*/ 77041 h 97631"/>
                  <a:gd name="connsiteX6" fmla="*/ 33340 w 47369"/>
                  <a:gd name="connsiteY6" fmla="*/ 92868 h 97631"/>
                  <a:gd name="connsiteX7" fmla="*/ 16672 w 47369"/>
                  <a:gd name="connsiteY7" fmla="*/ 97631 h 97631"/>
                  <a:gd name="connsiteX8" fmla="*/ 2384 w 47369"/>
                  <a:gd name="connsiteY8" fmla="*/ 88104 h 97631"/>
                  <a:gd name="connsiteX0" fmla="*/ 1 w 44986"/>
                  <a:gd name="connsiteY0" fmla="*/ 88104 h 97631"/>
                  <a:gd name="connsiteX1" fmla="*/ 4761 w 44986"/>
                  <a:gd name="connsiteY1" fmla="*/ 69055 h 97631"/>
                  <a:gd name="connsiteX2" fmla="*/ 28576 w 44986"/>
                  <a:gd name="connsiteY2" fmla="*/ 47624 h 97631"/>
                  <a:gd name="connsiteX3" fmla="*/ 11906 w 44986"/>
                  <a:gd name="connsiteY3" fmla="*/ 0 h 97631"/>
                  <a:gd name="connsiteX4" fmla="*/ 42862 w 44986"/>
                  <a:gd name="connsiteY4" fmla="*/ 47623 h 97631"/>
                  <a:gd name="connsiteX5" fmla="*/ 42862 w 44986"/>
                  <a:gd name="connsiteY5" fmla="*/ 77041 h 97631"/>
                  <a:gd name="connsiteX6" fmla="*/ 30957 w 44986"/>
                  <a:gd name="connsiteY6" fmla="*/ 92868 h 97631"/>
                  <a:gd name="connsiteX7" fmla="*/ 14289 w 44986"/>
                  <a:gd name="connsiteY7" fmla="*/ 97631 h 97631"/>
                  <a:gd name="connsiteX8" fmla="*/ 1 w 44986"/>
                  <a:gd name="connsiteY8" fmla="*/ 88104 h 97631"/>
                  <a:gd name="connsiteX0" fmla="*/ 1 w 44986"/>
                  <a:gd name="connsiteY0" fmla="*/ 80960 h 90487"/>
                  <a:gd name="connsiteX1" fmla="*/ 4761 w 44986"/>
                  <a:gd name="connsiteY1" fmla="*/ 61911 h 90487"/>
                  <a:gd name="connsiteX2" fmla="*/ 28576 w 44986"/>
                  <a:gd name="connsiteY2" fmla="*/ 40480 h 90487"/>
                  <a:gd name="connsiteX3" fmla="*/ 4762 w 44986"/>
                  <a:gd name="connsiteY3" fmla="*/ 0 h 90487"/>
                  <a:gd name="connsiteX4" fmla="*/ 42862 w 44986"/>
                  <a:gd name="connsiteY4" fmla="*/ 40479 h 90487"/>
                  <a:gd name="connsiteX5" fmla="*/ 42862 w 44986"/>
                  <a:gd name="connsiteY5" fmla="*/ 69897 h 90487"/>
                  <a:gd name="connsiteX6" fmla="*/ 30957 w 44986"/>
                  <a:gd name="connsiteY6" fmla="*/ 85724 h 90487"/>
                  <a:gd name="connsiteX7" fmla="*/ 14289 w 44986"/>
                  <a:gd name="connsiteY7" fmla="*/ 90487 h 90487"/>
                  <a:gd name="connsiteX8" fmla="*/ 1 w 44986"/>
                  <a:gd name="connsiteY8" fmla="*/ 80960 h 90487"/>
                  <a:gd name="connsiteX0" fmla="*/ 1 w 44986"/>
                  <a:gd name="connsiteY0" fmla="*/ 69054 h 78581"/>
                  <a:gd name="connsiteX1" fmla="*/ 4761 w 44986"/>
                  <a:gd name="connsiteY1" fmla="*/ 50005 h 78581"/>
                  <a:gd name="connsiteX2" fmla="*/ 28576 w 44986"/>
                  <a:gd name="connsiteY2" fmla="*/ 28574 h 78581"/>
                  <a:gd name="connsiteX3" fmla="*/ 16669 w 44986"/>
                  <a:gd name="connsiteY3" fmla="*/ 0 h 78581"/>
                  <a:gd name="connsiteX4" fmla="*/ 42862 w 44986"/>
                  <a:gd name="connsiteY4" fmla="*/ 28573 h 78581"/>
                  <a:gd name="connsiteX5" fmla="*/ 42862 w 44986"/>
                  <a:gd name="connsiteY5" fmla="*/ 57991 h 78581"/>
                  <a:gd name="connsiteX6" fmla="*/ 30957 w 44986"/>
                  <a:gd name="connsiteY6" fmla="*/ 73818 h 78581"/>
                  <a:gd name="connsiteX7" fmla="*/ 14289 w 44986"/>
                  <a:gd name="connsiteY7" fmla="*/ 78581 h 78581"/>
                  <a:gd name="connsiteX8" fmla="*/ 1 w 44986"/>
                  <a:gd name="connsiteY8" fmla="*/ 69054 h 78581"/>
                  <a:gd name="connsiteX0" fmla="*/ 2383 w 40225"/>
                  <a:gd name="connsiteY0" fmla="*/ 66673 h 78581"/>
                  <a:gd name="connsiteX1" fmla="*/ 0 w 40225"/>
                  <a:gd name="connsiteY1" fmla="*/ 50005 h 78581"/>
                  <a:gd name="connsiteX2" fmla="*/ 23815 w 40225"/>
                  <a:gd name="connsiteY2" fmla="*/ 28574 h 78581"/>
                  <a:gd name="connsiteX3" fmla="*/ 11908 w 40225"/>
                  <a:gd name="connsiteY3" fmla="*/ 0 h 78581"/>
                  <a:gd name="connsiteX4" fmla="*/ 38101 w 40225"/>
                  <a:gd name="connsiteY4" fmla="*/ 28573 h 78581"/>
                  <a:gd name="connsiteX5" fmla="*/ 38101 w 40225"/>
                  <a:gd name="connsiteY5" fmla="*/ 57991 h 78581"/>
                  <a:gd name="connsiteX6" fmla="*/ 26196 w 40225"/>
                  <a:gd name="connsiteY6" fmla="*/ 73818 h 78581"/>
                  <a:gd name="connsiteX7" fmla="*/ 9528 w 40225"/>
                  <a:gd name="connsiteY7" fmla="*/ 78581 h 78581"/>
                  <a:gd name="connsiteX8" fmla="*/ 2383 w 40225"/>
                  <a:gd name="connsiteY8" fmla="*/ 66673 h 78581"/>
                  <a:gd name="connsiteX0" fmla="*/ 1 w 37843"/>
                  <a:gd name="connsiteY0" fmla="*/ 66673 h 78581"/>
                  <a:gd name="connsiteX1" fmla="*/ 4762 w 37843"/>
                  <a:gd name="connsiteY1" fmla="*/ 45242 h 78581"/>
                  <a:gd name="connsiteX2" fmla="*/ 21433 w 37843"/>
                  <a:gd name="connsiteY2" fmla="*/ 28574 h 78581"/>
                  <a:gd name="connsiteX3" fmla="*/ 9526 w 37843"/>
                  <a:gd name="connsiteY3" fmla="*/ 0 h 78581"/>
                  <a:gd name="connsiteX4" fmla="*/ 35719 w 37843"/>
                  <a:gd name="connsiteY4" fmla="*/ 28573 h 78581"/>
                  <a:gd name="connsiteX5" fmla="*/ 35719 w 37843"/>
                  <a:gd name="connsiteY5" fmla="*/ 57991 h 78581"/>
                  <a:gd name="connsiteX6" fmla="*/ 23814 w 37843"/>
                  <a:gd name="connsiteY6" fmla="*/ 73818 h 78581"/>
                  <a:gd name="connsiteX7" fmla="*/ 7146 w 37843"/>
                  <a:gd name="connsiteY7" fmla="*/ 78581 h 78581"/>
                  <a:gd name="connsiteX8" fmla="*/ 1 w 37843"/>
                  <a:gd name="connsiteY8" fmla="*/ 66673 h 7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843" h="78581">
                    <a:moveTo>
                      <a:pt x="1" y="66673"/>
                    </a:moveTo>
                    <a:cubicBezTo>
                      <a:pt x="0" y="56355"/>
                      <a:pt x="4763" y="55560"/>
                      <a:pt x="4762" y="45242"/>
                    </a:cubicBezTo>
                    <a:cubicBezTo>
                      <a:pt x="19844" y="34129"/>
                      <a:pt x="-793" y="39687"/>
                      <a:pt x="21433" y="28574"/>
                    </a:cubicBezTo>
                    <a:cubicBezTo>
                      <a:pt x="21433" y="8730"/>
                      <a:pt x="9526" y="19844"/>
                      <a:pt x="9526" y="0"/>
                    </a:cubicBezTo>
                    <a:lnTo>
                      <a:pt x="35719" y="28573"/>
                    </a:lnTo>
                    <a:cubicBezTo>
                      <a:pt x="39291" y="42604"/>
                      <a:pt x="37703" y="50450"/>
                      <a:pt x="35719" y="57991"/>
                    </a:cubicBezTo>
                    <a:cubicBezTo>
                      <a:pt x="33735" y="65532"/>
                      <a:pt x="27783" y="67608"/>
                      <a:pt x="23814" y="73818"/>
                    </a:cubicBezTo>
                    <a:cubicBezTo>
                      <a:pt x="21433" y="78580"/>
                      <a:pt x="9527" y="73819"/>
                      <a:pt x="7146" y="78581"/>
                    </a:cubicBezTo>
                    <a:lnTo>
                      <a:pt x="1" y="66673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white"/>
                  </a:solidFill>
                </a:endParaRPr>
              </a:p>
            </p:txBody>
          </p:sp>
          <p:sp>
            <p:nvSpPr>
              <p:cNvPr id="224" name="Rectangle 223"/>
              <p:cNvSpPr/>
              <p:nvPr/>
            </p:nvSpPr>
            <p:spPr>
              <a:xfrm>
                <a:off x="4028996" y="4606242"/>
                <a:ext cx="813331" cy="11832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0"/>
                    </a:schemeClr>
                  </a:gs>
                  <a:gs pos="39999">
                    <a:schemeClr val="accent1">
                      <a:lumMod val="60000"/>
                      <a:lumOff val="40000"/>
                    </a:schemeClr>
                  </a:gs>
                  <a:gs pos="27919">
                    <a:schemeClr val="accent1">
                      <a:lumMod val="75000"/>
                    </a:schemeClr>
                  </a:gs>
                  <a:gs pos="52000">
                    <a:srgbClr val="C4D6EB"/>
                  </a:gs>
                  <a:gs pos="100000">
                    <a:srgbClr val="FFEBFA"/>
                  </a:gs>
                </a:gsLst>
                <a:lin ang="162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25" name="Straight Arrow Connector 224"/>
              <p:cNvCxnSpPr/>
              <p:nvPr/>
            </p:nvCxnSpPr>
            <p:spPr>
              <a:xfrm>
                <a:off x="4427195" y="4724563"/>
                <a:ext cx="8466" cy="252609"/>
              </a:xfrm>
              <a:prstGeom prst="straightConnector1">
                <a:avLst/>
              </a:prstGeom>
              <a:ln>
                <a:headEnd w="sm" len="lg"/>
                <a:tailEnd type="triangl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27" name="Rectangle 226"/>
              <p:cNvSpPr/>
              <p:nvPr/>
            </p:nvSpPr>
            <p:spPr>
              <a:xfrm>
                <a:off x="3962233" y="4850867"/>
                <a:ext cx="969228" cy="580282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Rectangle 151"/>
              <p:cNvSpPr/>
              <p:nvPr/>
            </p:nvSpPr>
            <p:spPr>
              <a:xfrm>
                <a:off x="4060862" y="5012406"/>
                <a:ext cx="133479" cy="124404"/>
              </a:xfrm>
              <a:prstGeom prst="rect">
                <a:avLst/>
              </a:prstGeom>
              <a:noFill/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white"/>
                  </a:solidFill>
                </a:endParaRPr>
              </a:p>
            </p:txBody>
          </p:sp>
          <p:sp>
            <p:nvSpPr>
              <p:cNvPr id="153" name="Freeform 152"/>
              <p:cNvSpPr/>
              <p:nvPr/>
            </p:nvSpPr>
            <p:spPr>
              <a:xfrm rot="229394">
                <a:off x="4083349" y="5009210"/>
                <a:ext cx="91910" cy="118138"/>
              </a:xfrm>
              <a:custGeom>
                <a:avLst/>
                <a:gdLst>
                  <a:gd name="connsiteX0" fmla="*/ 0 w 130175"/>
                  <a:gd name="connsiteY0" fmla="*/ 57150 h 114300"/>
                  <a:gd name="connsiteX1" fmla="*/ 34925 w 130175"/>
                  <a:gd name="connsiteY1" fmla="*/ 114300 h 114300"/>
                  <a:gd name="connsiteX2" fmla="*/ 130175 w 130175"/>
                  <a:gd name="connsiteY2" fmla="*/ 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175" h="114300">
                    <a:moveTo>
                      <a:pt x="0" y="57150"/>
                    </a:moveTo>
                    <a:lnTo>
                      <a:pt x="34925" y="114300"/>
                    </a:lnTo>
                    <a:lnTo>
                      <a:pt x="130175" y="0"/>
                    </a:lnTo>
                  </a:path>
                </a:pathLst>
              </a:cu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225"/>
              <p:cNvSpPr/>
              <p:nvPr/>
            </p:nvSpPr>
            <p:spPr>
              <a:xfrm>
                <a:off x="6148421" y="4815581"/>
                <a:ext cx="2237882" cy="1358613"/>
              </a:xfrm>
              <a:custGeom>
                <a:avLst/>
                <a:gdLst>
                  <a:gd name="connsiteX0" fmla="*/ 0 w 797719"/>
                  <a:gd name="connsiteY0" fmla="*/ 590550 h 590550"/>
                  <a:gd name="connsiteX1" fmla="*/ 2381 w 797719"/>
                  <a:gd name="connsiteY1" fmla="*/ 7144 h 590550"/>
                  <a:gd name="connsiteX2" fmla="*/ 104775 w 797719"/>
                  <a:gd name="connsiteY2" fmla="*/ 100012 h 590550"/>
                  <a:gd name="connsiteX3" fmla="*/ 154781 w 797719"/>
                  <a:gd name="connsiteY3" fmla="*/ 100012 h 590550"/>
                  <a:gd name="connsiteX4" fmla="*/ 152400 w 797719"/>
                  <a:gd name="connsiteY4" fmla="*/ 0 h 590550"/>
                  <a:gd name="connsiteX5" fmla="*/ 245269 w 797719"/>
                  <a:gd name="connsiteY5" fmla="*/ 95250 h 590550"/>
                  <a:gd name="connsiteX6" fmla="*/ 311944 w 797719"/>
                  <a:gd name="connsiteY6" fmla="*/ 95250 h 590550"/>
                  <a:gd name="connsiteX7" fmla="*/ 311944 w 797719"/>
                  <a:gd name="connsiteY7" fmla="*/ 2381 h 590550"/>
                  <a:gd name="connsiteX8" fmla="*/ 421481 w 797719"/>
                  <a:gd name="connsiteY8" fmla="*/ 100012 h 590550"/>
                  <a:gd name="connsiteX9" fmla="*/ 797719 w 797719"/>
                  <a:gd name="connsiteY9" fmla="*/ 95250 h 590550"/>
                  <a:gd name="connsiteX10" fmla="*/ 795338 w 797719"/>
                  <a:gd name="connsiteY10" fmla="*/ 588169 h 590550"/>
                  <a:gd name="connsiteX11" fmla="*/ 0 w 797719"/>
                  <a:gd name="connsiteY11" fmla="*/ 59055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97719" h="590550">
                    <a:moveTo>
                      <a:pt x="0" y="590550"/>
                    </a:moveTo>
                    <a:cubicBezTo>
                      <a:pt x="794" y="396081"/>
                      <a:pt x="1587" y="201613"/>
                      <a:pt x="2381" y="7144"/>
                    </a:cubicBezTo>
                    <a:lnTo>
                      <a:pt x="104775" y="100012"/>
                    </a:lnTo>
                    <a:lnTo>
                      <a:pt x="154781" y="100012"/>
                    </a:lnTo>
                    <a:cubicBezTo>
                      <a:pt x="153987" y="66675"/>
                      <a:pt x="153194" y="33337"/>
                      <a:pt x="152400" y="0"/>
                    </a:cubicBezTo>
                    <a:lnTo>
                      <a:pt x="245269" y="95250"/>
                    </a:lnTo>
                    <a:lnTo>
                      <a:pt x="311944" y="95250"/>
                    </a:lnTo>
                    <a:lnTo>
                      <a:pt x="311944" y="2381"/>
                    </a:lnTo>
                    <a:lnTo>
                      <a:pt x="421481" y="100012"/>
                    </a:lnTo>
                    <a:lnTo>
                      <a:pt x="797719" y="95250"/>
                    </a:lnTo>
                    <a:cubicBezTo>
                      <a:pt x="796925" y="259556"/>
                      <a:pt x="796132" y="423863"/>
                      <a:pt x="795338" y="588169"/>
                    </a:cubicBezTo>
                    <a:lnTo>
                      <a:pt x="0" y="59055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white"/>
                  </a:solidFill>
                </a:endParaRPr>
              </a:p>
            </p:txBody>
          </p:sp>
          <p:sp>
            <p:nvSpPr>
              <p:cNvPr id="228" name="Rounded Rectangle 227"/>
              <p:cNvSpPr/>
              <p:nvPr/>
            </p:nvSpPr>
            <p:spPr>
              <a:xfrm>
                <a:off x="6843902" y="5318346"/>
                <a:ext cx="72008" cy="67469"/>
              </a:xfrm>
              <a:prstGeom prst="roundRect">
                <a:avLst/>
              </a:prstGeom>
              <a:ln w="3175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Rounded Rectangle 238"/>
              <p:cNvSpPr/>
              <p:nvPr/>
            </p:nvSpPr>
            <p:spPr>
              <a:xfrm>
                <a:off x="6152976" y="5325268"/>
                <a:ext cx="72008" cy="67468"/>
              </a:xfrm>
              <a:prstGeom prst="roundRect">
                <a:avLst/>
              </a:prstGeom>
              <a:ln w="3175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Rounded Rectangle 239"/>
              <p:cNvSpPr/>
              <p:nvPr/>
            </p:nvSpPr>
            <p:spPr>
              <a:xfrm>
                <a:off x="6262836" y="5325268"/>
                <a:ext cx="72008" cy="67468"/>
              </a:xfrm>
              <a:prstGeom prst="roundRect">
                <a:avLst/>
              </a:prstGeom>
              <a:ln w="3175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Rounded Rectangle 240"/>
              <p:cNvSpPr/>
              <p:nvPr/>
            </p:nvSpPr>
            <p:spPr>
              <a:xfrm>
                <a:off x="6377384" y="5316685"/>
                <a:ext cx="72008" cy="67468"/>
              </a:xfrm>
              <a:prstGeom prst="roundRect">
                <a:avLst/>
              </a:prstGeom>
              <a:ln w="3175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Rounded Rectangle 241"/>
              <p:cNvSpPr/>
              <p:nvPr/>
            </p:nvSpPr>
            <p:spPr>
              <a:xfrm>
                <a:off x="6491932" y="5316685"/>
                <a:ext cx="72008" cy="67468"/>
              </a:xfrm>
              <a:prstGeom prst="roundRect">
                <a:avLst/>
              </a:prstGeom>
              <a:ln w="3175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Rounded Rectangle 242"/>
              <p:cNvSpPr/>
              <p:nvPr/>
            </p:nvSpPr>
            <p:spPr>
              <a:xfrm>
                <a:off x="6601792" y="5316685"/>
                <a:ext cx="72008" cy="67468"/>
              </a:xfrm>
              <a:prstGeom prst="roundRect">
                <a:avLst/>
              </a:prstGeom>
              <a:ln w="3175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Rounded Rectangle 243"/>
              <p:cNvSpPr/>
              <p:nvPr/>
            </p:nvSpPr>
            <p:spPr>
              <a:xfrm>
                <a:off x="6718188" y="5318346"/>
                <a:ext cx="72008" cy="67468"/>
              </a:xfrm>
              <a:prstGeom prst="roundRect">
                <a:avLst/>
              </a:prstGeom>
              <a:ln w="3175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247" name="Straight Connector 246"/>
              <p:cNvCxnSpPr/>
              <p:nvPr/>
            </p:nvCxnSpPr>
            <p:spPr>
              <a:xfrm>
                <a:off x="5508666" y="1640141"/>
                <a:ext cx="32347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77" name="Freeform 276"/>
              <p:cNvSpPr/>
              <p:nvPr/>
            </p:nvSpPr>
            <p:spPr>
              <a:xfrm>
                <a:off x="7974806" y="2333625"/>
                <a:ext cx="0" cy="0"/>
              </a:xfrm>
              <a:custGeom>
                <a:avLst/>
                <a:gdLst>
                  <a:gd name="connsiteX0" fmla="*/ 0 w 0"/>
                  <a:gd name="connsiteY0" fmla="*/ 0 h 0"/>
                  <a:gd name="connsiteX1" fmla="*/ 0 w 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white"/>
                  </a:solidFill>
                </a:endParaRPr>
              </a:p>
            </p:txBody>
          </p:sp>
          <p:sp>
            <p:nvSpPr>
              <p:cNvPr id="294" name="Rectangle 293"/>
              <p:cNvSpPr/>
              <p:nvPr/>
            </p:nvSpPr>
            <p:spPr>
              <a:xfrm>
                <a:off x="7455444" y="2084612"/>
                <a:ext cx="986074" cy="518965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Rectangle 247"/>
              <p:cNvSpPr/>
              <p:nvPr/>
            </p:nvSpPr>
            <p:spPr>
              <a:xfrm>
                <a:off x="7884366" y="2243239"/>
                <a:ext cx="216024" cy="346311"/>
              </a:xfrm>
              <a:prstGeom prst="rect">
                <a:avLst/>
              </a:prstGeom>
              <a:noFill/>
              <a:ln w="127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white"/>
                  </a:solidFill>
                </a:endParaRPr>
              </a:p>
            </p:txBody>
          </p:sp>
          <p:sp>
            <p:nvSpPr>
              <p:cNvPr id="249" name="Rectangle 248"/>
              <p:cNvSpPr/>
              <p:nvPr/>
            </p:nvSpPr>
            <p:spPr>
              <a:xfrm>
                <a:off x="7948481" y="2303587"/>
                <a:ext cx="81383" cy="72008"/>
              </a:xfrm>
              <a:prstGeom prst="rect">
                <a:avLst/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white"/>
                  </a:solidFill>
                </a:endParaRPr>
              </a:p>
            </p:txBody>
          </p:sp>
          <p:sp>
            <p:nvSpPr>
              <p:cNvPr id="257" name="Rectangle 256"/>
              <p:cNvSpPr/>
              <p:nvPr/>
            </p:nvSpPr>
            <p:spPr>
              <a:xfrm>
                <a:off x="7951688" y="2433723"/>
                <a:ext cx="81383" cy="72008"/>
              </a:xfrm>
              <a:prstGeom prst="rect">
                <a:avLst/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white"/>
                  </a:solidFill>
                </a:endParaRPr>
              </a:p>
            </p:txBody>
          </p:sp>
          <p:sp>
            <p:nvSpPr>
              <p:cNvPr id="276" name="Freeform 275"/>
              <p:cNvSpPr/>
              <p:nvPr/>
            </p:nvSpPr>
            <p:spPr>
              <a:xfrm>
                <a:off x="7992378" y="2328862"/>
                <a:ext cx="0" cy="16669"/>
              </a:xfrm>
              <a:custGeom>
                <a:avLst/>
                <a:gdLst>
                  <a:gd name="connsiteX0" fmla="*/ 0 w 0"/>
                  <a:gd name="connsiteY0" fmla="*/ 0 h 16669"/>
                  <a:gd name="connsiteX1" fmla="*/ 0 w 0"/>
                  <a:gd name="connsiteY1" fmla="*/ 16669 h 16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6669">
                    <a:moveTo>
                      <a:pt x="0" y="0"/>
                    </a:moveTo>
                    <a:lnTo>
                      <a:pt x="0" y="16669"/>
                    </a:lnTo>
                  </a:path>
                </a:pathLst>
              </a:cu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279"/>
              <p:cNvSpPr/>
              <p:nvPr/>
            </p:nvSpPr>
            <p:spPr>
              <a:xfrm>
                <a:off x="7989092" y="2457449"/>
                <a:ext cx="2382" cy="21909"/>
              </a:xfrm>
              <a:custGeom>
                <a:avLst/>
                <a:gdLst>
                  <a:gd name="connsiteX0" fmla="*/ 0 w 0"/>
                  <a:gd name="connsiteY0" fmla="*/ 0 h 30956"/>
                  <a:gd name="connsiteX1" fmla="*/ 0 w 0"/>
                  <a:gd name="connsiteY1" fmla="*/ 30956 h 30956"/>
                  <a:gd name="connsiteX0" fmla="*/ 521 w 521"/>
                  <a:gd name="connsiteY0" fmla="*/ 0 h 4792"/>
                  <a:gd name="connsiteX1" fmla="*/ 0 w 521"/>
                  <a:gd name="connsiteY1" fmla="*/ 4792 h 4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21" h="4792">
                    <a:moveTo>
                      <a:pt x="521" y="0"/>
                    </a:moveTo>
                    <a:cubicBezTo>
                      <a:pt x="347" y="1597"/>
                      <a:pt x="174" y="3195"/>
                      <a:pt x="0" y="4792"/>
                    </a:cubicBezTo>
                  </a:path>
                </a:pathLst>
              </a:cu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black"/>
                  </a:solidFill>
                </a:endParaRPr>
              </a:p>
            </p:txBody>
          </p:sp>
          <p:sp>
            <p:nvSpPr>
              <p:cNvPr id="292" name="Freeform 291"/>
              <p:cNvSpPr/>
              <p:nvPr/>
            </p:nvSpPr>
            <p:spPr>
              <a:xfrm>
                <a:off x="8424428" y="2335759"/>
                <a:ext cx="0" cy="16669"/>
              </a:xfrm>
              <a:custGeom>
                <a:avLst/>
                <a:gdLst>
                  <a:gd name="connsiteX0" fmla="*/ 0 w 0"/>
                  <a:gd name="connsiteY0" fmla="*/ 0 h 16669"/>
                  <a:gd name="connsiteX1" fmla="*/ 0 w 0"/>
                  <a:gd name="connsiteY1" fmla="*/ 16669 h 16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6669">
                    <a:moveTo>
                      <a:pt x="0" y="0"/>
                    </a:moveTo>
                    <a:lnTo>
                      <a:pt x="0" y="16669"/>
                    </a:lnTo>
                  </a:path>
                </a:pathLst>
              </a:cu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black"/>
                  </a:solidFill>
                </a:endParaRPr>
              </a:p>
            </p:txBody>
          </p:sp>
          <p:sp>
            <p:nvSpPr>
              <p:cNvPr id="293" name="Freeform 292"/>
              <p:cNvSpPr/>
              <p:nvPr/>
            </p:nvSpPr>
            <p:spPr>
              <a:xfrm>
                <a:off x="8421142" y="2464346"/>
                <a:ext cx="2382" cy="21909"/>
              </a:xfrm>
              <a:custGeom>
                <a:avLst/>
                <a:gdLst>
                  <a:gd name="connsiteX0" fmla="*/ 0 w 0"/>
                  <a:gd name="connsiteY0" fmla="*/ 0 h 30956"/>
                  <a:gd name="connsiteX1" fmla="*/ 0 w 0"/>
                  <a:gd name="connsiteY1" fmla="*/ 30956 h 30956"/>
                  <a:gd name="connsiteX0" fmla="*/ 521 w 521"/>
                  <a:gd name="connsiteY0" fmla="*/ 0 h 4792"/>
                  <a:gd name="connsiteX1" fmla="*/ 0 w 521"/>
                  <a:gd name="connsiteY1" fmla="*/ 4792 h 4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21" h="4792">
                    <a:moveTo>
                      <a:pt x="521" y="0"/>
                    </a:moveTo>
                    <a:cubicBezTo>
                      <a:pt x="347" y="1597"/>
                      <a:pt x="174" y="3195"/>
                      <a:pt x="0" y="4792"/>
                    </a:cubicBezTo>
                  </a:path>
                </a:pathLst>
              </a:cu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296" name="Straight Arrow Connector 295"/>
              <p:cNvCxnSpPr/>
              <p:nvPr/>
            </p:nvCxnSpPr>
            <p:spPr>
              <a:xfrm>
                <a:off x="4430017" y="5400535"/>
                <a:ext cx="0" cy="188705"/>
              </a:xfrm>
              <a:prstGeom prst="straightConnector1">
                <a:avLst/>
              </a:prstGeom>
              <a:ln>
                <a:headEnd w="sm" len="lg"/>
                <a:tailEnd type="triangl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98" name="Rectangle 297"/>
              <p:cNvSpPr/>
              <p:nvPr/>
            </p:nvSpPr>
            <p:spPr>
              <a:xfrm>
                <a:off x="3773652" y="5636191"/>
                <a:ext cx="1735576" cy="786999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Rectangle 153"/>
              <p:cNvSpPr/>
              <p:nvPr/>
            </p:nvSpPr>
            <p:spPr>
              <a:xfrm>
                <a:off x="4053810" y="6071870"/>
                <a:ext cx="577150" cy="2880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58" name="Straight Connector 157"/>
              <p:cNvCxnSpPr/>
              <p:nvPr/>
            </p:nvCxnSpPr>
            <p:spPr>
              <a:xfrm>
                <a:off x="4643610" y="6132737"/>
                <a:ext cx="0" cy="216024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59" name="Rounded Rectangle 158"/>
              <p:cNvSpPr/>
              <p:nvPr/>
            </p:nvSpPr>
            <p:spPr>
              <a:xfrm>
                <a:off x="4656731" y="6199466"/>
                <a:ext cx="131293" cy="160437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white"/>
                  </a:solidFill>
                </a:endParaRPr>
              </a:p>
            </p:txBody>
          </p:sp>
          <p:sp>
            <p:nvSpPr>
              <p:cNvPr id="234" name="Oval 233"/>
              <p:cNvSpPr/>
              <p:nvPr/>
            </p:nvSpPr>
            <p:spPr>
              <a:xfrm>
                <a:off x="4110794" y="6354510"/>
                <a:ext cx="60912" cy="6688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Oval 234"/>
              <p:cNvSpPr/>
              <p:nvPr/>
            </p:nvSpPr>
            <p:spPr>
              <a:xfrm>
                <a:off x="4530196" y="6359906"/>
                <a:ext cx="68520" cy="6688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Oval 235"/>
              <p:cNvSpPr/>
              <p:nvPr/>
            </p:nvSpPr>
            <p:spPr>
              <a:xfrm>
                <a:off x="4710342" y="6237314"/>
                <a:ext cx="60692" cy="6688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tr-TR" sz="788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07" name="Rectangle 306"/>
            <p:cNvSpPr/>
            <p:nvPr/>
          </p:nvSpPr>
          <p:spPr>
            <a:xfrm>
              <a:off x="5353571" y="2608854"/>
              <a:ext cx="693149" cy="2776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Hammadde Depolama</a:t>
              </a:r>
              <a:endParaRPr lang="tr-TR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Rectangle 308"/>
            <p:cNvSpPr/>
            <p:nvPr/>
          </p:nvSpPr>
          <p:spPr>
            <a:xfrm>
              <a:off x="5347083" y="2940057"/>
              <a:ext cx="702698" cy="2776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sz="900" dirty="0">
                  <a:latin typeface="Arial" panose="020B0604020202020204" pitchFamily="34" charset="0"/>
                  <a:cs typeface="Arial" panose="020B0604020202020204" pitchFamily="34" charset="0"/>
                </a:rPr>
                <a:t>Karıştırma</a:t>
              </a:r>
            </a:p>
            <a:p>
              <a:pPr algn="ctr"/>
              <a:r>
                <a:rPr lang="tr-TR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tr-TR" sz="900" dirty="0">
                  <a:latin typeface="Arial" panose="020B0604020202020204" pitchFamily="34" charset="0"/>
                  <a:cs typeface="Arial" panose="020B0604020202020204" pitchFamily="34" charset="0"/>
                </a:rPr>
                <a:t>Harman)</a:t>
              </a:r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5340971" y="4396734"/>
              <a:ext cx="619539" cy="2544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sz="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Tavlama/</a:t>
              </a:r>
            </a:p>
            <a:p>
              <a:pPr algn="ctr"/>
              <a:r>
                <a:rPr lang="tr-TR" sz="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Temperleme</a:t>
              </a:r>
              <a:endParaRPr lang="tr-TR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6416691" y="2834659"/>
              <a:ext cx="858068" cy="3470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sz="1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Cam Fırını</a:t>
              </a:r>
              <a:r>
                <a:rPr lang="tr-TR" sz="12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endParaRPr lang="tr-TR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tr-TR" sz="11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Rejenaratör</a:t>
              </a:r>
              <a:endParaRPr lang="tr-TR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5295651" y="3193122"/>
              <a:ext cx="771919" cy="2776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sz="900" b="1" u="sng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Ergitme </a:t>
              </a:r>
              <a:r>
                <a:rPr lang="tr-TR" sz="900" b="1" u="sng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Teknolojisi</a:t>
              </a:r>
              <a:endParaRPr lang="tr-TR" sz="9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4002916" y="2985978"/>
              <a:ext cx="744497" cy="2776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Cam Kırığı </a:t>
              </a:r>
            </a:p>
            <a:p>
              <a:pPr algn="ctr"/>
              <a:r>
                <a:rPr lang="tr-TR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Toplama</a:t>
              </a:r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4060449" y="2602964"/>
              <a:ext cx="609308" cy="2776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Cam Kırığı </a:t>
              </a:r>
            </a:p>
            <a:p>
              <a:pPr algn="ctr"/>
              <a:r>
                <a:rPr lang="tr-TR" sz="9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İşleme</a:t>
              </a:r>
              <a:endParaRPr lang="tr-TR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457412" y="3888608"/>
              <a:ext cx="356158" cy="138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Rulo</a:t>
              </a:r>
              <a:endParaRPr lang="en-GB" sz="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5453676" y="3689422"/>
              <a:ext cx="356158" cy="138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6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Üfleme</a:t>
              </a:r>
              <a:endParaRPr lang="en-GB" sz="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5449939" y="3793075"/>
              <a:ext cx="356158" cy="138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Press</a:t>
              </a:r>
              <a:endParaRPr lang="en-GB" sz="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5448050" y="3978952"/>
              <a:ext cx="356158" cy="138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Çekme</a:t>
              </a:r>
              <a:endParaRPr lang="en-GB" sz="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5451351" y="4080322"/>
              <a:ext cx="356158" cy="138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Dökme</a:t>
              </a:r>
              <a:endParaRPr lang="en-GB" sz="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5450843" y="4175040"/>
              <a:ext cx="356158" cy="138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Float</a:t>
              </a:r>
              <a:endParaRPr lang="en-GB" sz="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520317" y="4755829"/>
              <a:ext cx="424820" cy="254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Kalite </a:t>
              </a:r>
            </a:p>
            <a:p>
              <a:r>
                <a:rPr lang="tr-TR" sz="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Kontrol</a:t>
              </a:r>
              <a:endParaRPr lang="en-GB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480175" y="3221073"/>
              <a:ext cx="546249" cy="312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000" dirty="0">
                  <a:latin typeface="Arial" panose="020B0604020202020204" pitchFamily="34" charset="0"/>
                  <a:cs typeface="Arial" panose="020B0604020202020204" pitchFamily="34" charset="0"/>
                </a:rPr>
                <a:t>Yakıtlar ve Güç</a:t>
              </a:r>
              <a:endParaRPr lang="en-GB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4595286" y="3287671"/>
              <a:ext cx="697755" cy="17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900" dirty="0">
                  <a:latin typeface="Arial" panose="020B0604020202020204" pitchFamily="34" charset="0"/>
                  <a:cs typeface="Arial" panose="020B0604020202020204" pitchFamily="34" charset="0"/>
                </a:rPr>
                <a:t>Mühendislik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7325816" y="3060270"/>
              <a:ext cx="565750" cy="381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tr-TR" sz="9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Elektrik</a:t>
              </a:r>
            </a:p>
            <a:p>
              <a:pPr algn="ctr"/>
              <a:r>
                <a:rPr lang="tr-TR" sz="9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tr-TR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Güç)</a:t>
              </a:r>
              <a:endParaRPr lang="en-GB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6907439" y="3662682"/>
              <a:ext cx="895237" cy="589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Basınçlı Hava</a:t>
              </a:r>
            </a:p>
            <a:p>
              <a:r>
                <a:rPr lang="tr-TR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Hava/Gazlar</a:t>
              </a:r>
            </a:p>
            <a:p>
              <a:r>
                <a:rPr lang="tr-TR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Vakum</a:t>
              </a:r>
            </a:p>
            <a:p>
              <a:r>
                <a:rPr lang="tr-TR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Buhar</a:t>
              </a:r>
            </a:p>
            <a:p>
              <a:r>
                <a:rPr lang="tr-TR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</a:t>
              </a:r>
              <a:endParaRPr lang="en-GB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6633496" y="4859298"/>
              <a:ext cx="1159868" cy="485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İkincil İşlemler </a:t>
              </a:r>
            </a:p>
            <a:p>
              <a:r>
                <a:rPr lang="tr-TR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Kaplamalar (Boyama)</a:t>
              </a:r>
            </a:p>
            <a:p>
              <a:r>
                <a:rPr lang="tr-TR" sz="9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Otocam</a:t>
              </a:r>
              <a:endParaRPr lang="tr-TR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tr-TR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Ayna…</a:t>
              </a:r>
              <a:endParaRPr lang="en-GB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4412107" y="3844884"/>
              <a:ext cx="776063" cy="185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Cam Kırığı</a:t>
              </a:r>
              <a:endParaRPr lang="en-GB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4398934" y="4679068"/>
              <a:ext cx="767024" cy="185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Cam Kırığı</a:t>
              </a:r>
              <a:endParaRPr lang="en-GB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5754304" y="5127098"/>
              <a:ext cx="626565" cy="416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Depolama Ambalaj</a:t>
              </a:r>
              <a:endParaRPr lang="tr-TR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tr-TR" sz="1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Dağıtım</a:t>
              </a: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3611240" y="4408789"/>
              <a:ext cx="679126" cy="277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Ambalaj </a:t>
              </a:r>
              <a:r>
                <a:rPr lang="tr-TR" sz="9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Malzemeleri</a:t>
              </a:r>
              <a:endParaRPr lang="en-GB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Freeform 193"/>
            <p:cNvSpPr/>
            <p:nvPr/>
          </p:nvSpPr>
          <p:spPr>
            <a:xfrm>
              <a:off x="6580552" y="2277706"/>
              <a:ext cx="652673" cy="288592"/>
            </a:xfrm>
            <a:custGeom>
              <a:avLst/>
              <a:gdLst>
                <a:gd name="connsiteX0" fmla="*/ 0 w 660400"/>
                <a:gd name="connsiteY0" fmla="*/ 66675 h 406400"/>
                <a:gd name="connsiteX1" fmla="*/ 3175 w 660400"/>
                <a:gd name="connsiteY1" fmla="*/ 384175 h 406400"/>
                <a:gd name="connsiteX2" fmla="*/ 22225 w 660400"/>
                <a:gd name="connsiteY2" fmla="*/ 406400 h 406400"/>
                <a:gd name="connsiteX3" fmla="*/ 628650 w 660400"/>
                <a:gd name="connsiteY3" fmla="*/ 406400 h 406400"/>
                <a:gd name="connsiteX4" fmla="*/ 660400 w 660400"/>
                <a:gd name="connsiteY4" fmla="*/ 393700 h 406400"/>
                <a:gd name="connsiteX5" fmla="*/ 660400 w 660400"/>
                <a:gd name="connsiteY5" fmla="*/ 82550 h 406400"/>
                <a:gd name="connsiteX6" fmla="*/ 609600 w 660400"/>
                <a:gd name="connsiteY6" fmla="*/ 44450 h 406400"/>
                <a:gd name="connsiteX7" fmla="*/ 571500 w 660400"/>
                <a:gd name="connsiteY7" fmla="*/ 25400 h 406400"/>
                <a:gd name="connsiteX8" fmla="*/ 546100 w 660400"/>
                <a:gd name="connsiteY8" fmla="*/ 25400 h 406400"/>
                <a:gd name="connsiteX9" fmla="*/ 527050 w 660400"/>
                <a:gd name="connsiteY9" fmla="*/ 12700 h 406400"/>
                <a:gd name="connsiteX10" fmla="*/ 485775 w 660400"/>
                <a:gd name="connsiteY10" fmla="*/ 9525 h 406400"/>
                <a:gd name="connsiteX11" fmla="*/ 460375 w 660400"/>
                <a:gd name="connsiteY11" fmla="*/ 0 h 406400"/>
                <a:gd name="connsiteX12" fmla="*/ 346075 w 660400"/>
                <a:gd name="connsiteY12" fmla="*/ 15875 h 406400"/>
                <a:gd name="connsiteX13" fmla="*/ 295275 w 660400"/>
                <a:gd name="connsiteY13" fmla="*/ 0 h 406400"/>
                <a:gd name="connsiteX14" fmla="*/ 241300 w 660400"/>
                <a:gd name="connsiteY14" fmla="*/ 0 h 406400"/>
                <a:gd name="connsiteX15" fmla="*/ 171450 w 660400"/>
                <a:gd name="connsiteY15" fmla="*/ 38100 h 406400"/>
                <a:gd name="connsiteX16" fmla="*/ 107950 w 660400"/>
                <a:gd name="connsiteY16" fmla="*/ 31750 h 406400"/>
                <a:gd name="connsiteX17" fmla="*/ 57150 w 660400"/>
                <a:gd name="connsiteY17" fmla="*/ 31750 h 406400"/>
                <a:gd name="connsiteX18" fmla="*/ 0 w 660400"/>
                <a:gd name="connsiteY18" fmla="*/ 66675 h 40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0400" h="406400">
                  <a:moveTo>
                    <a:pt x="0" y="66675"/>
                  </a:moveTo>
                  <a:cubicBezTo>
                    <a:pt x="1058" y="172508"/>
                    <a:pt x="2117" y="278342"/>
                    <a:pt x="3175" y="384175"/>
                  </a:cubicBezTo>
                  <a:lnTo>
                    <a:pt x="22225" y="406400"/>
                  </a:lnTo>
                  <a:lnTo>
                    <a:pt x="628650" y="406400"/>
                  </a:lnTo>
                  <a:lnTo>
                    <a:pt x="660400" y="393700"/>
                  </a:lnTo>
                  <a:lnTo>
                    <a:pt x="660400" y="82550"/>
                  </a:lnTo>
                  <a:lnTo>
                    <a:pt x="609600" y="44450"/>
                  </a:lnTo>
                  <a:lnTo>
                    <a:pt x="571500" y="25400"/>
                  </a:lnTo>
                  <a:lnTo>
                    <a:pt x="546100" y="25400"/>
                  </a:lnTo>
                  <a:lnTo>
                    <a:pt x="527050" y="12700"/>
                  </a:lnTo>
                  <a:lnTo>
                    <a:pt x="485775" y="9525"/>
                  </a:lnTo>
                  <a:lnTo>
                    <a:pt x="460375" y="0"/>
                  </a:lnTo>
                  <a:lnTo>
                    <a:pt x="346075" y="15875"/>
                  </a:lnTo>
                  <a:lnTo>
                    <a:pt x="295275" y="0"/>
                  </a:lnTo>
                  <a:lnTo>
                    <a:pt x="241300" y="0"/>
                  </a:lnTo>
                  <a:lnTo>
                    <a:pt x="171450" y="38100"/>
                  </a:lnTo>
                  <a:lnTo>
                    <a:pt x="107950" y="31750"/>
                  </a:lnTo>
                  <a:lnTo>
                    <a:pt x="57150" y="31750"/>
                  </a:lnTo>
                  <a:lnTo>
                    <a:pt x="0" y="6667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788">
                <a:solidFill>
                  <a:prstClr val="white"/>
                </a:solidFill>
              </a:endParaRPr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6466809" y="2285010"/>
              <a:ext cx="871928" cy="2776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Diğer </a:t>
              </a:r>
            </a:p>
            <a:p>
              <a:pPr algn="ctr"/>
              <a:r>
                <a:rPr lang="tr-TR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Hammaddeler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274759" y="2296976"/>
              <a:ext cx="458270" cy="381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Soda </a:t>
              </a:r>
            </a:p>
            <a:p>
              <a:pPr algn="ctr"/>
              <a:r>
                <a:rPr lang="tr-TR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Üretimi</a:t>
              </a:r>
              <a:endParaRPr lang="en-GB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09" name="Straight Connector 208"/>
            <p:cNvCxnSpPr/>
            <p:nvPr/>
          </p:nvCxnSpPr>
          <p:spPr>
            <a:xfrm flipV="1">
              <a:off x="7637269" y="2695912"/>
              <a:ext cx="4311" cy="44644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1" name="Straight Arrow Connector 210"/>
            <p:cNvCxnSpPr/>
            <p:nvPr/>
          </p:nvCxnSpPr>
          <p:spPr>
            <a:xfrm>
              <a:off x="7637269" y="2538902"/>
              <a:ext cx="0" cy="158647"/>
            </a:xfrm>
            <a:prstGeom prst="straightConnector1">
              <a:avLst/>
            </a:prstGeom>
            <a:ln>
              <a:headEnd w="sm" len="lg"/>
              <a:tailEnd type="triangle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0" name="Straight Arrow Connector 229"/>
            <p:cNvCxnSpPr/>
            <p:nvPr/>
          </p:nvCxnSpPr>
          <p:spPr>
            <a:xfrm flipH="1" flipV="1">
              <a:off x="5828590" y="4810722"/>
              <a:ext cx="791717" cy="9968"/>
            </a:xfrm>
            <a:prstGeom prst="straightConnector1">
              <a:avLst/>
            </a:prstGeom>
            <a:ln>
              <a:tailEnd type="triangle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1" name="Straight Arrow Connector 230"/>
            <p:cNvCxnSpPr/>
            <p:nvPr/>
          </p:nvCxnSpPr>
          <p:spPr>
            <a:xfrm>
              <a:off x="5225684" y="3376418"/>
              <a:ext cx="217563" cy="928"/>
            </a:xfrm>
            <a:prstGeom prst="straightConnector1">
              <a:avLst/>
            </a:prstGeom>
            <a:ln>
              <a:headEnd w="sm" len="lg"/>
              <a:tailEnd type="triangle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2" name="Straight Arrow Connector 231"/>
            <p:cNvCxnSpPr/>
            <p:nvPr/>
          </p:nvCxnSpPr>
          <p:spPr>
            <a:xfrm flipH="1">
              <a:off x="7115455" y="2682297"/>
              <a:ext cx="525282" cy="0"/>
            </a:xfrm>
            <a:prstGeom prst="straightConnector1">
              <a:avLst/>
            </a:prstGeom>
            <a:ln>
              <a:tailEnd type="triangle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3" name="Straight Arrow Connector 232"/>
            <p:cNvCxnSpPr/>
            <p:nvPr/>
          </p:nvCxnSpPr>
          <p:spPr>
            <a:xfrm flipV="1">
              <a:off x="7165717" y="2935119"/>
              <a:ext cx="469385" cy="83"/>
            </a:xfrm>
            <a:prstGeom prst="straightConnector1">
              <a:avLst/>
            </a:prstGeom>
            <a:ln>
              <a:tailEnd type="triangle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aphicFrame>
          <p:nvGraphicFramePr>
            <p:cNvPr id="237" name="Diagram 236"/>
            <p:cNvGraphicFramePr/>
            <p:nvPr>
              <p:extLst/>
            </p:nvPr>
          </p:nvGraphicFramePr>
          <p:xfrm>
            <a:off x="1254212" y="2192608"/>
            <a:ext cx="2570000" cy="160984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cxnSp>
          <p:nvCxnSpPr>
            <p:cNvPr id="238" name="Straight Arrow Connector 237"/>
            <p:cNvCxnSpPr/>
            <p:nvPr/>
          </p:nvCxnSpPr>
          <p:spPr>
            <a:xfrm flipV="1">
              <a:off x="1192987" y="2325105"/>
              <a:ext cx="1152136" cy="149"/>
            </a:xfrm>
            <a:prstGeom prst="straightConnector1">
              <a:avLst/>
            </a:prstGeom>
            <a:ln w="22225">
              <a:solidFill>
                <a:srgbClr val="0070C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Arrow Connector 244"/>
            <p:cNvCxnSpPr/>
            <p:nvPr/>
          </p:nvCxnSpPr>
          <p:spPr>
            <a:xfrm flipV="1">
              <a:off x="1851456" y="3370685"/>
              <a:ext cx="1059121" cy="43896"/>
            </a:xfrm>
            <a:prstGeom prst="straightConnector1">
              <a:avLst/>
            </a:prstGeom>
            <a:ln w="25400">
              <a:solidFill>
                <a:srgbClr val="FFC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Arrow Connector 245"/>
            <p:cNvCxnSpPr/>
            <p:nvPr/>
          </p:nvCxnSpPr>
          <p:spPr>
            <a:xfrm flipV="1">
              <a:off x="1281904" y="3643235"/>
              <a:ext cx="2520071" cy="29852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0" name="TextBox 249"/>
            <p:cNvSpPr txBox="1"/>
            <p:nvPr/>
          </p:nvSpPr>
          <p:spPr>
            <a:xfrm>
              <a:off x="1208755" y="2376935"/>
              <a:ext cx="1144112" cy="240958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lIns="43134" tIns="21567" rIns="43134" bIns="21567" rtlCol="0">
              <a:spAutoFit/>
            </a:bodyPr>
            <a:lstStyle/>
            <a:p>
              <a:pPr algn="ctr"/>
              <a:r>
                <a:rPr lang="tr-TR" sz="9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Araştırma ve Deneysel Geliştirme</a:t>
              </a:r>
              <a:endParaRPr lang="en-US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1" name="TextBox 250"/>
            <p:cNvSpPr txBox="1"/>
            <p:nvPr/>
          </p:nvSpPr>
          <p:spPr>
            <a:xfrm>
              <a:off x="1996581" y="3297763"/>
              <a:ext cx="755816" cy="194688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lIns="43134" tIns="21567" rIns="43134" bIns="21567" rtlCol="0">
              <a:spAutoFit/>
            </a:bodyPr>
            <a:lstStyle/>
            <a:p>
              <a:pPr algn="ctr"/>
              <a:r>
                <a:rPr lang="tr-TR" sz="700" b="1" dirty="0">
                  <a:solidFill>
                    <a:prstClr val="black"/>
                  </a:solidFill>
                </a:rPr>
                <a:t>Araştırma ve  Endüstriyel  Geliştirme</a:t>
              </a:r>
              <a:endParaRPr lang="en-US" sz="700" b="1" dirty="0">
                <a:solidFill>
                  <a:prstClr val="black"/>
                </a:solidFill>
              </a:endParaRPr>
            </a:p>
          </p:txBody>
        </p:sp>
        <p:cxnSp>
          <p:nvCxnSpPr>
            <p:cNvPr id="252" name="Straight Connector 251"/>
            <p:cNvCxnSpPr/>
            <p:nvPr/>
          </p:nvCxnSpPr>
          <p:spPr>
            <a:xfrm>
              <a:off x="1209785" y="2325105"/>
              <a:ext cx="6760" cy="1373001"/>
            </a:xfrm>
            <a:prstGeom prst="line">
              <a:avLst/>
            </a:prstGeom>
            <a:ln w="28575"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>
              <a:off x="1828597" y="3314903"/>
              <a:ext cx="0" cy="20178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>
              <a:off x="2915781" y="3274849"/>
              <a:ext cx="0" cy="2015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>
              <a:off x="2345123" y="2169552"/>
              <a:ext cx="0" cy="52655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/>
            <p:cNvCxnSpPr/>
            <p:nvPr/>
          </p:nvCxnSpPr>
          <p:spPr>
            <a:xfrm>
              <a:off x="3131371" y="2550347"/>
              <a:ext cx="0" cy="24063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Arrow Connector 257"/>
            <p:cNvCxnSpPr/>
            <p:nvPr/>
          </p:nvCxnSpPr>
          <p:spPr>
            <a:xfrm>
              <a:off x="3117687" y="2632192"/>
              <a:ext cx="672168" cy="4101"/>
            </a:xfrm>
            <a:prstGeom prst="straightConnector1">
              <a:avLst/>
            </a:prstGeom>
            <a:ln w="28575">
              <a:solidFill>
                <a:srgbClr val="00206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9" name="TextBox 258"/>
            <p:cNvSpPr txBox="1"/>
            <p:nvPr/>
          </p:nvSpPr>
          <p:spPr>
            <a:xfrm>
              <a:off x="3117687" y="2317574"/>
              <a:ext cx="659242" cy="194688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lIns="43134" tIns="21567" rIns="43134" bIns="21567" rtlCol="0">
              <a:spAutoFit/>
            </a:bodyPr>
            <a:lstStyle/>
            <a:p>
              <a:pPr algn="ctr"/>
              <a:r>
                <a:rPr lang="tr-TR" sz="7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Üretim/Ürün  Kalite Güvencesi</a:t>
              </a:r>
              <a:endParaRPr lang="en-GB" sz="7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60" name="Straight Connector 259"/>
            <p:cNvCxnSpPr/>
            <p:nvPr/>
          </p:nvCxnSpPr>
          <p:spPr>
            <a:xfrm>
              <a:off x="3835512" y="3048298"/>
              <a:ext cx="563" cy="108266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1" name="Rounded Rectangle 260"/>
            <p:cNvSpPr/>
            <p:nvPr/>
          </p:nvSpPr>
          <p:spPr bwMode="auto">
            <a:xfrm>
              <a:off x="1645047" y="3568366"/>
              <a:ext cx="1655714" cy="166349"/>
            </a:xfrm>
            <a:prstGeom prst="roundRect">
              <a:avLst/>
            </a:prstGeom>
            <a:solidFill>
              <a:schemeClr val="bg2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 w="sm" len="lg"/>
            </a:ln>
            <a:effectLst/>
          </p:spPr>
          <p:txBody>
            <a:bodyPr vert="horz" wrap="none" lIns="50625" tIns="26325" rIns="50625" bIns="26325" numCol="1" rtlCol="0" anchor="ctr" anchorCtr="0" compatLnSpc="1">
              <a:prstTxWarp prst="textNoShape">
                <a:avLst/>
              </a:prstTxWarp>
            </a:bodyPr>
            <a:lstStyle/>
            <a:p>
              <a:pPr marL="137517" indent="-137517" algn="ctr" fontAlgn="base">
                <a:spcBef>
                  <a:spcPct val="0"/>
                </a:spcBef>
                <a:spcAft>
                  <a:spcPct val="0"/>
                </a:spcAft>
                <a:buClr>
                  <a:srgbClr val="629DD1"/>
                </a:buClr>
                <a:buSzPct val="80000"/>
              </a:pPr>
              <a:r>
                <a:rPr lang="tr-TR" sz="1000" b="1" dirty="0"/>
                <a:t>Araştırma ve Teknolojik Geliştirme </a:t>
              </a:r>
              <a:endParaRPr lang="en-US" sz="1000" b="1" dirty="0"/>
            </a:p>
          </p:txBody>
        </p:sp>
        <p:sp>
          <p:nvSpPr>
            <p:cNvPr id="278" name="Pentagon 277"/>
            <p:cNvSpPr/>
            <p:nvPr/>
          </p:nvSpPr>
          <p:spPr bwMode="auto">
            <a:xfrm>
              <a:off x="2949586" y="3314903"/>
              <a:ext cx="857553" cy="140653"/>
            </a:xfrm>
            <a:prstGeom prst="homePlate">
              <a:avLst/>
            </a:prstGeom>
            <a:solidFill>
              <a:schemeClr val="bg2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 w="sm" len="lg"/>
            </a:ln>
            <a:effectLst/>
          </p:spPr>
          <p:txBody>
            <a:bodyPr vert="horz" wrap="none" lIns="50625" tIns="26325" rIns="50625" bIns="26325" numCol="1" rtlCol="0" anchor="ctr" anchorCtr="0" compatLnSpc="1">
              <a:prstTxWarp prst="textNoShape">
                <a:avLst/>
              </a:prstTxWarp>
            </a:bodyPr>
            <a:lstStyle/>
            <a:p>
              <a:pPr marL="137517" indent="-137517" algn="ctr" fontAlgn="base">
                <a:spcBef>
                  <a:spcPct val="0"/>
                </a:spcBef>
                <a:spcAft>
                  <a:spcPct val="0"/>
                </a:spcAft>
                <a:buClr>
                  <a:srgbClr val="629DD1"/>
                </a:buClr>
                <a:buSzPct val="80000"/>
              </a:pPr>
              <a:r>
                <a:rPr lang="tr-TR" sz="800" b="1" dirty="0"/>
                <a:t>Üretim Grupları </a:t>
              </a:r>
              <a:r>
                <a:rPr lang="tr-TR" sz="800" b="1" dirty="0" err="1" smtClean="0"/>
                <a:t>ArTeGe</a:t>
              </a:r>
              <a:endParaRPr lang="en-US" sz="8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57331" y="1913026"/>
              <a:ext cx="3334235" cy="254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prstClr val="black"/>
                </a:buClr>
                <a:buFont typeface="Wingdings" pitchFamily="2" charset="2"/>
                <a:buNone/>
                <a:defRPr/>
              </a:pPr>
              <a:r>
                <a:rPr lang="tr-TR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Şişecam Topluluğu </a:t>
              </a:r>
              <a:r>
                <a:rPr lang="tr-TR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Faaliyet Bileşenleri</a:t>
              </a:r>
              <a:endParaRPr lang="tr-TR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87306" y="1919037"/>
              <a:ext cx="3251004" cy="231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Kurumsal Araştırma ve Teknolojik Geliştirme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Notched Right Arrow 16"/>
            <p:cNvSpPr/>
            <p:nvPr/>
          </p:nvSpPr>
          <p:spPr bwMode="auto">
            <a:xfrm>
              <a:off x="4041709" y="1880445"/>
              <a:ext cx="599846" cy="313329"/>
            </a:xfrm>
            <a:prstGeom prst="notchedRightArrow">
              <a:avLst/>
            </a:prstGeom>
            <a:solidFill>
              <a:srgbClr val="FFC000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 w="sm" len="lg"/>
            </a:ln>
            <a:effectLst/>
          </p:spPr>
          <p:txBody>
            <a:bodyPr vert="horz" wrap="none" lIns="67500" tIns="35100" rIns="67500" bIns="35100" numCol="1" rtlCol="0" anchor="ctr" anchorCtr="0" compatLnSpc="1">
              <a:prstTxWarp prst="textNoShape">
                <a:avLst/>
              </a:prstTxWarp>
            </a:bodyPr>
            <a:lstStyle/>
            <a:p>
              <a:pPr marL="183356" indent="-183356" algn="ctr" fontAlgn="base"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</a:pPr>
              <a:endParaRPr lang="en-US" sz="1200">
                <a:latin typeface="Arial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29" name="TextBox 228"/>
            <p:cNvSpPr txBox="1"/>
            <p:nvPr/>
          </p:nvSpPr>
          <p:spPr>
            <a:xfrm>
              <a:off x="1213330" y="3823263"/>
              <a:ext cx="2614708" cy="206251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lIns="43128" tIns="21564" rIns="43128" bIns="21564" rtlCol="0">
              <a:spAutoFit/>
            </a:bodyPr>
            <a:lstStyle/>
            <a:p>
              <a:pPr algn="ctr"/>
              <a:r>
                <a:rPr lang="tr-TR" sz="750" b="1" dirty="0">
                  <a:solidFill>
                    <a:prstClr val="white"/>
                  </a:solidFill>
                </a:rPr>
                <a:t>Ürün/Teknoloji Sahibi Olmak ve Üretim/Ürün Kalite Güvencesi için Araştırma ve   Teknolojik  Geliştirme,  </a:t>
              </a:r>
              <a:r>
                <a:rPr lang="tr-TR" sz="750" b="1" i="1" dirty="0" err="1">
                  <a:solidFill>
                    <a:prstClr val="white"/>
                  </a:solidFill>
                </a:rPr>
                <a:t>ArTeGe</a:t>
              </a:r>
              <a:r>
                <a:rPr lang="tr-TR" sz="750" b="1" i="1" dirty="0">
                  <a:solidFill>
                    <a:prstClr val="white"/>
                  </a:solidFill>
                </a:rPr>
                <a:t>, Ürün Geliştirme </a:t>
              </a:r>
              <a:r>
                <a:rPr lang="tr-TR" sz="750" b="1" i="1" dirty="0" err="1">
                  <a:solidFill>
                    <a:prstClr val="white"/>
                  </a:solidFill>
                </a:rPr>
                <a:t>ÜrGe</a:t>
              </a:r>
              <a:endParaRPr lang="en-US" sz="750" b="1" i="1" dirty="0">
                <a:solidFill>
                  <a:prstClr val="white"/>
                </a:solidFill>
              </a:endParaRPr>
            </a:p>
          </p:txBody>
        </p:sp>
      </p:grpSp>
      <p:sp>
        <p:nvSpPr>
          <p:cNvPr id="270" name="TextBox 269"/>
          <p:cNvSpPr txBox="1"/>
          <p:nvPr/>
        </p:nvSpPr>
        <p:spPr>
          <a:xfrm>
            <a:off x="4463122" y="5622106"/>
            <a:ext cx="952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 Kırığı</a:t>
            </a:r>
            <a:endParaRPr lang="en-GB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95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:\ARM\EVERYONE\kütüphane\5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36" y="1433015"/>
            <a:ext cx="5721149" cy="4267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Diagram 3"/>
          <p:cNvGraphicFramePr/>
          <p:nvPr>
            <p:extLst/>
          </p:nvPr>
        </p:nvGraphicFramePr>
        <p:xfrm>
          <a:off x="5855816" y="2143852"/>
          <a:ext cx="2038934" cy="17753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45931" y="772899"/>
            <a:ext cx="2641445" cy="276991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r>
              <a:rPr lang="tr-TR" sz="1350" b="1" u="sng" dirty="0"/>
              <a:t>GÜNCEL  </a:t>
            </a:r>
            <a:r>
              <a:rPr lang="tr-TR" sz="1350" b="1" u="sng" dirty="0" err="1"/>
              <a:t>ArTeGe</a:t>
            </a:r>
            <a:r>
              <a:rPr lang="tr-TR" sz="1350" b="1" u="sng" dirty="0"/>
              <a:t>  ALANLARI  </a:t>
            </a:r>
            <a:endParaRPr lang="en-US" sz="1350" b="1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6280200" y="1524758"/>
            <a:ext cx="1702041" cy="484740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r>
              <a:rPr lang="tr-TR" sz="1350" b="1" u="sng" dirty="0"/>
              <a:t>FUTURİSTİK GELECEK</a:t>
            </a:r>
            <a:endParaRPr lang="en-US" sz="1350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1241947" y="122830"/>
            <a:ext cx="6787898" cy="300074"/>
          </a:xfrm>
          <a:prstGeom prst="rect">
            <a:avLst/>
          </a:prstGeom>
          <a:solidFill>
            <a:srgbClr val="6D8B9A"/>
          </a:solidFill>
        </p:spPr>
        <p:txBody>
          <a:bodyPr wrap="square" lIns="68573" tIns="34286" rIns="68573" bIns="34286" rtlCol="0">
            <a:spAutoFit/>
          </a:bodyPr>
          <a:lstStyle/>
          <a:p>
            <a:pPr algn="ctr"/>
            <a:r>
              <a:rPr lang="tr-TR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 SEKTÖRÜNDE YENİ ALANLAR … </a:t>
            </a:r>
            <a:endParaRPr lang="en-US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AGC: Ultra-Thin Sheet Glass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1" b="22200"/>
          <a:stretch/>
        </p:blipFill>
        <p:spPr bwMode="auto">
          <a:xfrm>
            <a:off x="6298974" y="1959799"/>
            <a:ext cx="1085382" cy="65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2771" y="3481389"/>
            <a:ext cx="1273945" cy="675344"/>
          </a:xfrm>
          <a:prstGeom prst="rect">
            <a:avLst/>
          </a:prstGeom>
        </p:spPr>
      </p:pic>
      <p:pic>
        <p:nvPicPr>
          <p:cNvPr id="1026" name="Picture 2" descr="bio-glasses ppt ile ilgili görsel sonucu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205" y="4294349"/>
            <a:ext cx="1439864" cy="108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48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/>
        </p:nvSpPr>
        <p:spPr>
          <a:xfrm>
            <a:off x="4835077" y="2841410"/>
            <a:ext cx="91440" cy="156858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1568585"/>
                </a:lnTo>
                <a:lnTo>
                  <a:pt x="116459" y="1568585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 13"/>
          <p:cNvSpPr/>
          <p:nvPr/>
        </p:nvSpPr>
        <p:spPr>
          <a:xfrm>
            <a:off x="4835077" y="2841410"/>
            <a:ext cx="91440" cy="97400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974005"/>
                </a:lnTo>
                <a:lnTo>
                  <a:pt x="116459" y="974005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Freeform 14"/>
          <p:cNvSpPr/>
          <p:nvPr/>
        </p:nvSpPr>
        <p:spPr>
          <a:xfrm>
            <a:off x="4835077" y="2841410"/>
            <a:ext cx="91440" cy="39963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399633"/>
                </a:lnTo>
                <a:lnTo>
                  <a:pt x="116459" y="399633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 16"/>
          <p:cNvSpPr/>
          <p:nvPr/>
        </p:nvSpPr>
        <p:spPr>
          <a:xfrm>
            <a:off x="3236213" y="2596265"/>
            <a:ext cx="187307" cy="197739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977391"/>
                </a:lnTo>
                <a:lnTo>
                  <a:pt x="187307" y="1977391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Freeform 17"/>
          <p:cNvSpPr/>
          <p:nvPr/>
        </p:nvSpPr>
        <p:spPr>
          <a:xfrm>
            <a:off x="3257217" y="2700939"/>
            <a:ext cx="187307" cy="123275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232758"/>
                </a:lnTo>
                <a:lnTo>
                  <a:pt x="187307" y="1232758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 18"/>
          <p:cNvSpPr/>
          <p:nvPr/>
        </p:nvSpPr>
        <p:spPr>
          <a:xfrm>
            <a:off x="3246925" y="2839675"/>
            <a:ext cx="187307" cy="49861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498619"/>
                </a:lnTo>
                <a:lnTo>
                  <a:pt x="187307" y="498619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Freeform 20"/>
          <p:cNvSpPr/>
          <p:nvPr/>
        </p:nvSpPr>
        <p:spPr>
          <a:xfrm>
            <a:off x="1735977" y="2839675"/>
            <a:ext cx="187307" cy="120454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204541"/>
                </a:lnTo>
                <a:lnTo>
                  <a:pt x="187307" y="1204541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Freeform 21"/>
          <p:cNvSpPr/>
          <p:nvPr/>
        </p:nvSpPr>
        <p:spPr>
          <a:xfrm>
            <a:off x="1735977" y="2839675"/>
            <a:ext cx="187307" cy="47764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477643"/>
                </a:lnTo>
                <a:lnTo>
                  <a:pt x="187307" y="477643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Freeform 23"/>
          <p:cNvSpPr/>
          <p:nvPr/>
        </p:nvSpPr>
        <p:spPr>
          <a:xfrm>
            <a:off x="225028" y="2839675"/>
            <a:ext cx="187307" cy="331778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317789"/>
                </a:lnTo>
                <a:lnTo>
                  <a:pt x="187307" y="3317789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Freeform 24"/>
          <p:cNvSpPr/>
          <p:nvPr/>
        </p:nvSpPr>
        <p:spPr>
          <a:xfrm>
            <a:off x="225028" y="2839675"/>
            <a:ext cx="187307" cy="261221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612214"/>
                </a:lnTo>
                <a:lnTo>
                  <a:pt x="187307" y="2612214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Freeform 25"/>
          <p:cNvSpPr/>
          <p:nvPr/>
        </p:nvSpPr>
        <p:spPr>
          <a:xfrm>
            <a:off x="225028" y="2839675"/>
            <a:ext cx="187307" cy="189636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896368"/>
                </a:lnTo>
                <a:lnTo>
                  <a:pt x="187307" y="1896368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Freeform 26"/>
          <p:cNvSpPr/>
          <p:nvPr/>
        </p:nvSpPr>
        <p:spPr>
          <a:xfrm>
            <a:off x="225028" y="2839675"/>
            <a:ext cx="187307" cy="118564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185647"/>
                </a:lnTo>
                <a:lnTo>
                  <a:pt x="187307" y="1185647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Freeform 27"/>
          <p:cNvSpPr/>
          <p:nvPr/>
        </p:nvSpPr>
        <p:spPr>
          <a:xfrm>
            <a:off x="225028" y="2839675"/>
            <a:ext cx="187307" cy="48517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485176"/>
                </a:lnTo>
                <a:lnTo>
                  <a:pt x="187307" y="485176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Freeform 29"/>
          <p:cNvSpPr/>
          <p:nvPr/>
        </p:nvSpPr>
        <p:spPr>
          <a:xfrm>
            <a:off x="3280234" y="1156465"/>
            <a:ext cx="2503778" cy="796619"/>
          </a:xfrm>
          <a:custGeom>
            <a:avLst/>
            <a:gdLst>
              <a:gd name="connsiteX0" fmla="*/ 0 w 2503778"/>
              <a:gd name="connsiteY0" fmla="*/ 0 h 796619"/>
              <a:gd name="connsiteX1" fmla="*/ 2503778 w 2503778"/>
              <a:gd name="connsiteY1" fmla="*/ 0 h 796619"/>
              <a:gd name="connsiteX2" fmla="*/ 2503778 w 2503778"/>
              <a:gd name="connsiteY2" fmla="*/ 796619 h 796619"/>
              <a:gd name="connsiteX3" fmla="*/ 0 w 2503778"/>
              <a:gd name="connsiteY3" fmla="*/ 796619 h 796619"/>
              <a:gd name="connsiteX4" fmla="*/ 0 w 2503778"/>
              <a:gd name="connsiteY4" fmla="*/ 0 h 796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3778" h="796619">
                <a:moveTo>
                  <a:pt x="0" y="0"/>
                </a:moveTo>
                <a:lnTo>
                  <a:pt x="2503778" y="0"/>
                </a:lnTo>
                <a:lnTo>
                  <a:pt x="2503778" y="796619"/>
                </a:lnTo>
                <a:lnTo>
                  <a:pt x="0" y="7966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1600" b="1" kern="1200" dirty="0">
                <a:latin typeface="Arial" panose="020B0604020202020204" pitchFamily="34" charset="0"/>
                <a:cs typeface="Arial" panose="020B0604020202020204" pitchFamily="34" charset="0"/>
              </a:rPr>
              <a:t>Araştırma ve Teknolojik Geliştirme Başkanı</a:t>
            </a:r>
          </a:p>
        </p:txBody>
      </p:sp>
      <p:sp>
        <p:nvSpPr>
          <p:cNvPr id="31" name="Freeform 30"/>
          <p:cNvSpPr/>
          <p:nvPr/>
        </p:nvSpPr>
        <p:spPr>
          <a:xfrm>
            <a:off x="100157" y="2215316"/>
            <a:ext cx="1248717" cy="624358"/>
          </a:xfrm>
          <a:custGeom>
            <a:avLst/>
            <a:gdLst>
              <a:gd name="connsiteX0" fmla="*/ 0 w 1248717"/>
              <a:gd name="connsiteY0" fmla="*/ 0 h 624358"/>
              <a:gd name="connsiteX1" fmla="*/ 1248717 w 1248717"/>
              <a:gd name="connsiteY1" fmla="*/ 0 h 624358"/>
              <a:gd name="connsiteX2" fmla="*/ 1248717 w 1248717"/>
              <a:gd name="connsiteY2" fmla="*/ 624358 h 624358"/>
              <a:gd name="connsiteX3" fmla="*/ 0 w 1248717"/>
              <a:gd name="connsiteY3" fmla="*/ 624358 h 624358"/>
              <a:gd name="connsiteX4" fmla="*/ 0 w 1248717"/>
              <a:gd name="connsiteY4" fmla="*/ 0 h 624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717" h="624358">
                <a:moveTo>
                  <a:pt x="0" y="0"/>
                </a:moveTo>
                <a:lnTo>
                  <a:pt x="1248717" y="0"/>
                </a:lnTo>
                <a:lnTo>
                  <a:pt x="1248717" y="624358"/>
                </a:lnTo>
                <a:lnTo>
                  <a:pt x="0" y="62435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350" tIns="6350" rIns="6350" bIns="635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1000" b="1" kern="1200" dirty="0">
                <a:latin typeface="Arial" panose="020B0604020202020204" pitchFamily="34" charset="0"/>
                <a:cs typeface="Arial" panose="020B0604020202020204" pitchFamily="34" charset="0"/>
              </a:rPr>
              <a:t>Ergitme Teknolojileri ve Mühendislik Direktörlüğü</a:t>
            </a:r>
          </a:p>
        </p:txBody>
      </p:sp>
      <p:sp>
        <p:nvSpPr>
          <p:cNvPr id="32" name="Freeform 31"/>
          <p:cNvSpPr/>
          <p:nvPr/>
        </p:nvSpPr>
        <p:spPr>
          <a:xfrm>
            <a:off x="412336" y="3101905"/>
            <a:ext cx="1248717" cy="445892"/>
          </a:xfrm>
          <a:custGeom>
            <a:avLst/>
            <a:gdLst>
              <a:gd name="connsiteX0" fmla="*/ 0 w 1248717"/>
              <a:gd name="connsiteY0" fmla="*/ 0 h 445892"/>
              <a:gd name="connsiteX1" fmla="*/ 1248717 w 1248717"/>
              <a:gd name="connsiteY1" fmla="*/ 0 h 445892"/>
              <a:gd name="connsiteX2" fmla="*/ 1248717 w 1248717"/>
              <a:gd name="connsiteY2" fmla="*/ 445892 h 445892"/>
              <a:gd name="connsiteX3" fmla="*/ 0 w 1248717"/>
              <a:gd name="connsiteY3" fmla="*/ 445892 h 445892"/>
              <a:gd name="connsiteX4" fmla="*/ 0 w 1248717"/>
              <a:gd name="connsiteY4" fmla="*/ 0 h 445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717" h="445892">
                <a:moveTo>
                  <a:pt x="0" y="0"/>
                </a:moveTo>
                <a:lnTo>
                  <a:pt x="1248717" y="0"/>
                </a:lnTo>
                <a:lnTo>
                  <a:pt x="1248717" y="445892"/>
                </a:lnTo>
                <a:lnTo>
                  <a:pt x="0" y="44589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350" tIns="6350" rIns="6350" bIns="635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1000" kern="1200">
                <a:latin typeface="Arial" panose="020B0604020202020204" pitchFamily="34" charset="0"/>
                <a:cs typeface="Arial" panose="020B0604020202020204" pitchFamily="34" charset="0"/>
              </a:rPr>
              <a:t>Fırın Uygulama Müdürlüğü</a:t>
            </a:r>
          </a:p>
        </p:txBody>
      </p:sp>
      <p:sp>
        <p:nvSpPr>
          <p:cNvPr id="33" name="Freeform 32"/>
          <p:cNvSpPr/>
          <p:nvPr/>
        </p:nvSpPr>
        <p:spPr>
          <a:xfrm>
            <a:off x="412336" y="3810028"/>
            <a:ext cx="1248717" cy="430589"/>
          </a:xfrm>
          <a:custGeom>
            <a:avLst/>
            <a:gdLst>
              <a:gd name="connsiteX0" fmla="*/ 0 w 1248717"/>
              <a:gd name="connsiteY0" fmla="*/ 0 h 430589"/>
              <a:gd name="connsiteX1" fmla="*/ 1248717 w 1248717"/>
              <a:gd name="connsiteY1" fmla="*/ 0 h 430589"/>
              <a:gd name="connsiteX2" fmla="*/ 1248717 w 1248717"/>
              <a:gd name="connsiteY2" fmla="*/ 430589 h 430589"/>
              <a:gd name="connsiteX3" fmla="*/ 0 w 1248717"/>
              <a:gd name="connsiteY3" fmla="*/ 430589 h 430589"/>
              <a:gd name="connsiteX4" fmla="*/ 0 w 1248717"/>
              <a:gd name="connsiteY4" fmla="*/ 0 h 430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717" h="430589">
                <a:moveTo>
                  <a:pt x="0" y="0"/>
                </a:moveTo>
                <a:lnTo>
                  <a:pt x="1248717" y="0"/>
                </a:lnTo>
                <a:lnTo>
                  <a:pt x="1248717" y="430589"/>
                </a:lnTo>
                <a:lnTo>
                  <a:pt x="0" y="43058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350" tIns="6350" rIns="6350" bIns="635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1000" kern="1200">
                <a:latin typeface="Arial" panose="020B0604020202020204" pitchFamily="34" charset="0"/>
                <a:cs typeface="Arial" panose="020B0604020202020204" pitchFamily="34" charset="0"/>
              </a:rPr>
              <a:t>Fırın Teknolojileri Müdürlüğü</a:t>
            </a:r>
          </a:p>
        </p:txBody>
      </p:sp>
      <p:sp>
        <p:nvSpPr>
          <p:cNvPr id="34" name="Freeform 33"/>
          <p:cNvSpPr/>
          <p:nvPr/>
        </p:nvSpPr>
        <p:spPr>
          <a:xfrm>
            <a:off x="412336" y="4502848"/>
            <a:ext cx="1248717" cy="466389"/>
          </a:xfrm>
          <a:custGeom>
            <a:avLst/>
            <a:gdLst>
              <a:gd name="connsiteX0" fmla="*/ 0 w 1248717"/>
              <a:gd name="connsiteY0" fmla="*/ 0 h 466389"/>
              <a:gd name="connsiteX1" fmla="*/ 1248717 w 1248717"/>
              <a:gd name="connsiteY1" fmla="*/ 0 h 466389"/>
              <a:gd name="connsiteX2" fmla="*/ 1248717 w 1248717"/>
              <a:gd name="connsiteY2" fmla="*/ 466389 h 466389"/>
              <a:gd name="connsiteX3" fmla="*/ 0 w 1248717"/>
              <a:gd name="connsiteY3" fmla="*/ 466389 h 466389"/>
              <a:gd name="connsiteX4" fmla="*/ 0 w 1248717"/>
              <a:gd name="connsiteY4" fmla="*/ 0 h 466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717" h="466389">
                <a:moveTo>
                  <a:pt x="0" y="0"/>
                </a:moveTo>
                <a:lnTo>
                  <a:pt x="1248717" y="0"/>
                </a:lnTo>
                <a:lnTo>
                  <a:pt x="1248717" y="466389"/>
                </a:lnTo>
                <a:lnTo>
                  <a:pt x="0" y="46638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350" tIns="6350" rIns="6350" bIns="635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1000" kern="1200">
                <a:latin typeface="Arial" panose="020B0604020202020204" pitchFamily="34" charset="0"/>
                <a:cs typeface="Arial" panose="020B0604020202020204" pitchFamily="34" charset="0"/>
              </a:rPr>
              <a:t>Harman ve Mekanik Sistemler Müdürlüğü</a:t>
            </a:r>
          </a:p>
        </p:txBody>
      </p:sp>
      <p:sp>
        <p:nvSpPr>
          <p:cNvPr id="35" name="Freeform 34"/>
          <p:cNvSpPr/>
          <p:nvPr/>
        </p:nvSpPr>
        <p:spPr>
          <a:xfrm>
            <a:off x="412336" y="5231468"/>
            <a:ext cx="1248717" cy="440841"/>
          </a:xfrm>
          <a:custGeom>
            <a:avLst/>
            <a:gdLst>
              <a:gd name="connsiteX0" fmla="*/ 0 w 1248717"/>
              <a:gd name="connsiteY0" fmla="*/ 0 h 440841"/>
              <a:gd name="connsiteX1" fmla="*/ 1248717 w 1248717"/>
              <a:gd name="connsiteY1" fmla="*/ 0 h 440841"/>
              <a:gd name="connsiteX2" fmla="*/ 1248717 w 1248717"/>
              <a:gd name="connsiteY2" fmla="*/ 440841 h 440841"/>
              <a:gd name="connsiteX3" fmla="*/ 0 w 1248717"/>
              <a:gd name="connsiteY3" fmla="*/ 440841 h 440841"/>
              <a:gd name="connsiteX4" fmla="*/ 0 w 1248717"/>
              <a:gd name="connsiteY4" fmla="*/ 0 h 440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717" h="440841">
                <a:moveTo>
                  <a:pt x="0" y="0"/>
                </a:moveTo>
                <a:lnTo>
                  <a:pt x="1248717" y="0"/>
                </a:lnTo>
                <a:lnTo>
                  <a:pt x="1248717" y="440841"/>
                </a:lnTo>
                <a:lnTo>
                  <a:pt x="0" y="44084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350" tIns="6350" rIns="6350" bIns="635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1000" kern="1200">
                <a:latin typeface="Arial" panose="020B0604020202020204" pitchFamily="34" charset="0"/>
                <a:cs typeface="Arial" panose="020B0604020202020204" pitchFamily="34" charset="0"/>
              </a:rPr>
              <a:t>Enerji ve Çevre Müdürlüğü</a:t>
            </a:r>
          </a:p>
        </p:txBody>
      </p:sp>
      <p:sp>
        <p:nvSpPr>
          <p:cNvPr id="36" name="Freeform 35"/>
          <p:cNvSpPr/>
          <p:nvPr/>
        </p:nvSpPr>
        <p:spPr>
          <a:xfrm>
            <a:off x="412336" y="5934540"/>
            <a:ext cx="1248717" cy="445848"/>
          </a:xfrm>
          <a:custGeom>
            <a:avLst/>
            <a:gdLst>
              <a:gd name="connsiteX0" fmla="*/ 0 w 1248717"/>
              <a:gd name="connsiteY0" fmla="*/ 0 h 445848"/>
              <a:gd name="connsiteX1" fmla="*/ 1248717 w 1248717"/>
              <a:gd name="connsiteY1" fmla="*/ 0 h 445848"/>
              <a:gd name="connsiteX2" fmla="*/ 1248717 w 1248717"/>
              <a:gd name="connsiteY2" fmla="*/ 445848 h 445848"/>
              <a:gd name="connsiteX3" fmla="*/ 0 w 1248717"/>
              <a:gd name="connsiteY3" fmla="*/ 445848 h 445848"/>
              <a:gd name="connsiteX4" fmla="*/ 0 w 1248717"/>
              <a:gd name="connsiteY4" fmla="*/ 0 h 445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717" h="445848">
                <a:moveTo>
                  <a:pt x="0" y="0"/>
                </a:moveTo>
                <a:lnTo>
                  <a:pt x="1248717" y="0"/>
                </a:lnTo>
                <a:lnTo>
                  <a:pt x="1248717" y="445848"/>
                </a:lnTo>
                <a:lnTo>
                  <a:pt x="0" y="44584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350" tIns="6350" rIns="6350" bIns="635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1000" kern="1200">
                <a:latin typeface="Arial" panose="020B0604020202020204" pitchFamily="34" charset="0"/>
                <a:cs typeface="Arial" panose="020B0604020202020204" pitchFamily="34" charset="0"/>
              </a:rPr>
              <a:t>Modelleme ve Simülasyon Müdürlüğü</a:t>
            </a:r>
          </a:p>
        </p:txBody>
      </p:sp>
      <p:sp>
        <p:nvSpPr>
          <p:cNvPr id="37" name="Freeform 36"/>
          <p:cNvSpPr/>
          <p:nvPr/>
        </p:nvSpPr>
        <p:spPr>
          <a:xfrm>
            <a:off x="1611105" y="2215316"/>
            <a:ext cx="1248717" cy="624358"/>
          </a:xfrm>
          <a:custGeom>
            <a:avLst/>
            <a:gdLst>
              <a:gd name="connsiteX0" fmla="*/ 0 w 1248717"/>
              <a:gd name="connsiteY0" fmla="*/ 0 h 624358"/>
              <a:gd name="connsiteX1" fmla="*/ 1248717 w 1248717"/>
              <a:gd name="connsiteY1" fmla="*/ 0 h 624358"/>
              <a:gd name="connsiteX2" fmla="*/ 1248717 w 1248717"/>
              <a:gd name="connsiteY2" fmla="*/ 624358 h 624358"/>
              <a:gd name="connsiteX3" fmla="*/ 0 w 1248717"/>
              <a:gd name="connsiteY3" fmla="*/ 624358 h 624358"/>
              <a:gd name="connsiteX4" fmla="*/ 0 w 1248717"/>
              <a:gd name="connsiteY4" fmla="*/ 0 h 624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717" h="624358">
                <a:moveTo>
                  <a:pt x="0" y="0"/>
                </a:moveTo>
                <a:lnTo>
                  <a:pt x="1248717" y="0"/>
                </a:lnTo>
                <a:lnTo>
                  <a:pt x="1248717" y="624358"/>
                </a:lnTo>
                <a:lnTo>
                  <a:pt x="0" y="62435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350" tIns="6350" rIns="6350" bIns="635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1000" b="1" kern="1200" dirty="0">
                <a:latin typeface="Arial" panose="020B0604020202020204" pitchFamily="34" charset="0"/>
                <a:cs typeface="Arial" panose="020B0604020202020204" pitchFamily="34" charset="0"/>
              </a:rPr>
              <a:t>Cam Teknolojisi Direktörlüğü</a:t>
            </a:r>
          </a:p>
        </p:txBody>
      </p:sp>
      <p:sp>
        <p:nvSpPr>
          <p:cNvPr id="38" name="Freeform 37"/>
          <p:cNvSpPr/>
          <p:nvPr/>
        </p:nvSpPr>
        <p:spPr>
          <a:xfrm>
            <a:off x="1923284" y="3101905"/>
            <a:ext cx="1248717" cy="430826"/>
          </a:xfrm>
          <a:custGeom>
            <a:avLst/>
            <a:gdLst>
              <a:gd name="connsiteX0" fmla="*/ 0 w 1248717"/>
              <a:gd name="connsiteY0" fmla="*/ 0 h 430826"/>
              <a:gd name="connsiteX1" fmla="*/ 1248717 w 1248717"/>
              <a:gd name="connsiteY1" fmla="*/ 0 h 430826"/>
              <a:gd name="connsiteX2" fmla="*/ 1248717 w 1248717"/>
              <a:gd name="connsiteY2" fmla="*/ 430826 h 430826"/>
              <a:gd name="connsiteX3" fmla="*/ 0 w 1248717"/>
              <a:gd name="connsiteY3" fmla="*/ 430826 h 430826"/>
              <a:gd name="connsiteX4" fmla="*/ 0 w 1248717"/>
              <a:gd name="connsiteY4" fmla="*/ 0 h 430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717" h="430826">
                <a:moveTo>
                  <a:pt x="0" y="0"/>
                </a:moveTo>
                <a:lnTo>
                  <a:pt x="1248717" y="0"/>
                </a:lnTo>
                <a:lnTo>
                  <a:pt x="1248717" y="430826"/>
                </a:lnTo>
                <a:lnTo>
                  <a:pt x="0" y="43082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350" tIns="6350" rIns="6350" bIns="635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1000" kern="1200">
                <a:latin typeface="Arial" panose="020B0604020202020204" pitchFamily="34" charset="0"/>
                <a:cs typeface="Arial" panose="020B0604020202020204" pitchFamily="34" charset="0"/>
              </a:rPr>
              <a:t>Ergitme Kinetiği Müdürlüğü</a:t>
            </a:r>
          </a:p>
        </p:txBody>
      </p:sp>
      <p:sp>
        <p:nvSpPr>
          <p:cNvPr id="39" name="Freeform 38"/>
          <p:cNvSpPr/>
          <p:nvPr/>
        </p:nvSpPr>
        <p:spPr>
          <a:xfrm>
            <a:off x="1923284" y="3794962"/>
            <a:ext cx="1248717" cy="498506"/>
          </a:xfrm>
          <a:custGeom>
            <a:avLst/>
            <a:gdLst>
              <a:gd name="connsiteX0" fmla="*/ 0 w 1248717"/>
              <a:gd name="connsiteY0" fmla="*/ 0 h 498506"/>
              <a:gd name="connsiteX1" fmla="*/ 1248717 w 1248717"/>
              <a:gd name="connsiteY1" fmla="*/ 0 h 498506"/>
              <a:gd name="connsiteX2" fmla="*/ 1248717 w 1248717"/>
              <a:gd name="connsiteY2" fmla="*/ 498506 h 498506"/>
              <a:gd name="connsiteX3" fmla="*/ 0 w 1248717"/>
              <a:gd name="connsiteY3" fmla="*/ 498506 h 498506"/>
              <a:gd name="connsiteX4" fmla="*/ 0 w 1248717"/>
              <a:gd name="connsiteY4" fmla="*/ 0 h 498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717" h="498506">
                <a:moveTo>
                  <a:pt x="0" y="0"/>
                </a:moveTo>
                <a:lnTo>
                  <a:pt x="1248717" y="0"/>
                </a:lnTo>
                <a:lnTo>
                  <a:pt x="1248717" y="498506"/>
                </a:lnTo>
                <a:lnTo>
                  <a:pt x="0" y="49850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350" tIns="6350" rIns="6350" bIns="635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1000" kern="1200" dirty="0">
                <a:latin typeface="Arial" panose="020B0604020202020204" pitchFamily="34" charset="0"/>
                <a:cs typeface="Arial" panose="020B0604020202020204" pitchFamily="34" charset="0"/>
              </a:rPr>
              <a:t>Cam Özellikleri Müdürlüğü</a:t>
            </a:r>
          </a:p>
        </p:txBody>
      </p:sp>
      <p:sp>
        <p:nvSpPr>
          <p:cNvPr id="40" name="Freeform 39"/>
          <p:cNvSpPr/>
          <p:nvPr/>
        </p:nvSpPr>
        <p:spPr>
          <a:xfrm>
            <a:off x="3122053" y="2215316"/>
            <a:ext cx="1248717" cy="624358"/>
          </a:xfrm>
          <a:custGeom>
            <a:avLst/>
            <a:gdLst>
              <a:gd name="connsiteX0" fmla="*/ 0 w 1248717"/>
              <a:gd name="connsiteY0" fmla="*/ 0 h 624358"/>
              <a:gd name="connsiteX1" fmla="*/ 1248717 w 1248717"/>
              <a:gd name="connsiteY1" fmla="*/ 0 h 624358"/>
              <a:gd name="connsiteX2" fmla="*/ 1248717 w 1248717"/>
              <a:gd name="connsiteY2" fmla="*/ 624358 h 624358"/>
              <a:gd name="connsiteX3" fmla="*/ 0 w 1248717"/>
              <a:gd name="connsiteY3" fmla="*/ 624358 h 624358"/>
              <a:gd name="connsiteX4" fmla="*/ 0 w 1248717"/>
              <a:gd name="connsiteY4" fmla="*/ 0 h 624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717" h="624358">
                <a:moveTo>
                  <a:pt x="0" y="0"/>
                </a:moveTo>
                <a:lnTo>
                  <a:pt x="1248717" y="0"/>
                </a:lnTo>
                <a:lnTo>
                  <a:pt x="1248717" y="624358"/>
                </a:lnTo>
                <a:lnTo>
                  <a:pt x="0" y="62435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350" tIns="6350" rIns="6350" bIns="635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1000" b="1" kern="1200" dirty="0">
                <a:latin typeface="Arial" panose="020B0604020202020204" pitchFamily="34" charset="0"/>
                <a:cs typeface="Arial" panose="020B0604020202020204" pitchFamily="34" charset="0"/>
              </a:rPr>
              <a:t>Kaplama </a:t>
            </a:r>
            <a:r>
              <a:rPr lang="tr-TR" sz="1000" b="1" kern="1200" dirty="0" err="1">
                <a:latin typeface="Arial" panose="020B0604020202020204" pitchFamily="34" charset="0"/>
                <a:cs typeface="Arial" panose="020B0604020202020204" pitchFamily="34" charset="0"/>
              </a:rPr>
              <a:t>Teknolojsi</a:t>
            </a:r>
            <a:r>
              <a:rPr lang="tr-TR" sz="1000" b="1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00" b="1" kern="1200" dirty="0" err="1">
                <a:latin typeface="Arial" panose="020B0604020202020204" pitchFamily="34" charset="0"/>
                <a:cs typeface="Arial" panose="020B0604020202020204" pitchFamily="34" charset="0"/>
              </a:rPr>
              <a:t>Dİrektörlüğü</a:t>
            </a:r>
            <a:endParaRPr lang="tr-TR" sz="1000" b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Freeform 40"/>
          <p:cNvSpPr/>
          <p:nvPr/>
        </p:nvSpPr>
        <p:spPr>
          <a:xfrm>
            <a:off x="3434233" y="3101905"/>
            <a:ext cx="1248717" cy="472776"/>
          </a:xfrm>
          <a:custGeom>
            <a:avLst/>
            <a:gdLst>
              <a:gd name="connsiteX0" fmla="*/ 0 w 1248717"/>
              <a:gd name="connsiteY0" fmla="*/ 0 h 472776"/>
              <a:gd name="connsiteX1" fmla="*/ 1248717 w 1248717"/>
              <a:gd name="connsiteY1" fmla="*/ 0 h 472776"/>
              <a:gd name="connsiteX2" fmla="*/ 1248717 w 1248717"/>
              <a:gd name="connsiteY2" fmla="*/ 472776 h 472776"/>
              <a:gd name="connsiteX3" fmla="*/ 0 w 1248717"/>
              <a:gd name="connsiteY3" fmla="*/ 472776 h 472776"/>
              <a:gd name="connsiteX4" fmla="*/ 0 w 1248717"/>
              <a:gd name="connsiteY4" fmla="*/ 0 h 472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717" h="472776">
                <a:moveTo>
                  <a:pt x="0" y="0"/>
                </a:moveTo>
                <a:lnTo>
                  <a:pt x="1248717" y="0"/>
                </a:lnTo>
                <a:lnTo>
                  <a:pt x="1248717" y="472776"/>
                </a:lnTo>
                <a:lnTo>
                  <a:pt x="0" y="47277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350" tIns="6350" rIns="6350" bIns="635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1000" kern="1200">
                <a:latin typeface="Arial" panose="020B0604020202020204" pitchFamily="34" charset="0"/>
                <a:cs typeface="Arial" panose="020B0604020202020204" pitchFamily="34" charset="0"/>
              </a:rPr>
              <a:t>Yüzey Teknolojisi Müdürlüğü</a:t>
            </a:r>
          </a:p>
        </p:txBody>
      </p:sp>
      <p:sp>
        <p:nvSpPr>
          <p:cNvPr id="42" name="Freeform 41"/>
          <p:cNvSpPr/>
          <p:nvPr/>
        </p:nvSpPr>
        <p:spPr>
          <a:xfrm>
            <a:off x="3434233" y="3719585"/>
            <a:ext cx="1248717" cy="471041"/>
          </a:xfrm>
          <a:custGeom>
            <a:avLst/>
            <a:gdLst>
              <a:gd name="connsiteX0" fmla="*/ 0 w 1248717"/>
              <a:gd name="connsiteY0" fmla="*/ 0 h 471041"/>
              <a:gd name="connsiteX1" fmla="*/ 1248717 w 1248717"/>
              <a:gd name="connsiteY1" fmla="*/ 0 h 471041"/>
              <a:gd name="connsiteX2" fmla="*/ 1248717 w 1248717"/>
              <a:gd name="connsiteY2" fmla="*/ 471041 h 471041"/>
              <a:gd name="connsiteX3" fmla="*/ 0 w 1248717"/>
              <a:gd name="connsiteY3" fmla="*/ 471041 h 471041"/>
              <a:gd name="connsiteX4" fmla="*/ 0 w 1248717"/>
              <a:gd name="connsiteY4" fmla="*/ 0 h 471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717" h="471041">
                <a:moveTo>
                  <a:pt x="0" y="0"/>
                </a:moveTo>
                <a:lnTo>
                  <a:pt x="1248717" y="0"/>
                </a:lnTo>
                <a:lnTo>
                  <a:pt x="1248717" y="471041"/>
                </a:lnTo>
                <a:lnTo>
                  <a:pt x="0" y="47104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350" tIns="6350" rIns="6350" bIns="635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1000" kern="1200" dirty="0">
                <a:latin typeface="Arial" panose="020B0604020202020204" pitchFamily="34" charset="0"/>
                <a:cs typeface="Arial" panose="020B0604020202020204" pitchFamily="34" charset="0"/>
              </a:rPr>
              <a:t>Vakum Kaplama Teknolojileri Müdürlüğü</a:t>
            </a:r>
          </a:p>
        </p:txBody>
      </p:sp>
      <p:sp>
        <p:nvSpPr>
          <p:cNvPr id="43" name="Freeform 42"/>
          <p:cNvSpPr/>
          <p:nvPr/>
        </p:nvSpPr>
        <p:spPr>
          <a:xfrm>
            <a:off x="3426519" y="4318170"/>
            <a:ext cx="1248717" cy="493761"/>
          </a:xfrm>
          <a:custGeom>
            <a:avLst/>
            <a:gdLst>
              <a:gd name="connsiteX0" fmla="*/ 0 w 1248717"/>
              <a:gd name="connsiteY0" fmla="*/ 0 h 493761"/>
              <a:gd name="connsiteX1" fmla="*/ 1248717 w 1248717"/>
              <a:gd name="connsiteY1" fmla="*/ 0 h 493761"/>
              <a:gd name="connsiteX2" fmla="*/ 1248717 w 1248717"/>
              <a:gd name="connsiteY2" fmla="*/ 493761 h 493761"/>
              <a:gd name="connsiteX3" fmla="*/ 0 w 1248717"/>
              <a:gd name="connsiteY3" fmla="*/ 493761 h 493761"/>
              <a:gd name="connsiteX4" fmla="*/ 0 w 1248717"/>
              <a:gd name="connsiteY4" fmla="*/ 0 h 49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717" h="493761">
                <a:moveTo>
                  <a:pt x="0" y="0"/>
                </a:moveTo>
                <a:lnTo>
                  <a:pt x="1248717" y="0"/>
                </a:lnTo>
                <a:lnTo>
                  <a:pt x="1248717" y="493761"/>
                </a:lnTo>
                <a:lnTo>
                  <a:pt x="0" y="49376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350" tIns="6350" rIns="6350" bIns="635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1000" kern="1200">
                <a:latin typeface="Arial" panose="020B0604020202020204" pitchFamily="34" charset="0"/>
                <a:cs typeface="Arial" panose="020B0604020202020204" pitchFamily="34" charset="0"/>
              </a:rPr>
              <a:t>Atmosferik Kaplama Teknolojileri Müdürlüğü</a:t>
            </a:r>
          </a:p>
        </p:txBody>
      </p:sp>
      <p:sp>
        <p:nvSpPr>
          <p:cNvPr id="44" name="Freeform 43"/>
          <p:cNvSpPr/>
          <p:nvPr/>
        </p:nvSpPr>
        <p:spPr>
          <a:xfrm>
            <a:off x="4755925" y="2217052"/>
            <a:ext cx="1248717" cy="624358"/>
          </a:xfrm>
          <a:custGeom>
            <a:avLst/>
            <a:gdLst>
              <a:gd name="connsiteX0" fmla="*/ 0 w 1248717"/>
              <a:gd name="connsiteY0" fmla="*/ 0 h 624358"/>
              <a:gd name="connsiteX1" fmla="*/ 1248717 w 1248717"/>
              <a:gd name="connsiteY1" fmla="*/ 0 h 624358"/>
              <a:gd name="connsiteX2" fmla="*/ 1248717 w 1248717"/>
              <a:gd name="connsiteY2" fmla="*/ 624358 h 624358"/>
              <a:gd name="connsiteX3" fmla="*/ 0 w 1248717"/>
              <a:gd name="connsiteY3" fmla="*/ 624358 h 624358"/>
              <a:gd name="connsiteX4" fmla="*/ 0 w 1248717"/>
              <a:gd name="connsiteY4" fmla="*/ 0 h 624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717" h="624358">
                <a:moveTo>
                  <a:pt x="0" y="0"/>
                </a:moveTo>
                <a:lnTo>
                  <a:pt x="1248717" y="0"/>
                </a:lnTo>
                <a:lnTo>
                  <a:pt x="1248717" y="624358"/>
                </a:lnTo>
                <a:lnTo>
                  <a:pt x="0" y="62435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350" tIns="6350" rIns="6350" bIns="635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1000" b="1" kern="1200" dirty="0">
                <a:latin typeface="Arial" panose="020B0604020202020204" pitchFamily="34" charset="0"/>
                <a:cs typeface="Arial" panose="020B0604020202020204" pitchFamily="34" charset="0"/>
              </a:rPr>
              <a:t>Analiz ve Destek Hizmetler </a:t>
            </a:r>
            <a:r>
              <a:rPr lang="tr-TR" sz="1000" b="1" kern="1200" dirty="0" err="1">
                <a:latin typeface="Arial" panose="020B0604020202020204" pitchFamily="34" charset="0"/>
                <a:cs typeface="Arial" panose="020B0604020202020204" pitchFamily="34" charset="0"/>
              </a:rPr>
              <a:t>Dİrektörlüğü</a:t>
            </a:r>
            <a:endParaRPr lang="tr-TR" sz="1000" b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4951537" y="2981304"/>
            <a:ext cx="1248717" cy="519478"/>
          </a:xfrm>
          <a:custGeom>
            <a:avLst/>
            <a:gdLst>
              <a:gd name="connsiteX0" fmla="*/ 0 w 1248717"/>
              <a:gd name="connsiteY0" fmla="*/ 0 h 519478"/>
              <a:gd name="connsiteX1" fmla="*/ 1248717 w 1248717"/>
              <a:gd name="connsiteY1" fmla="*/ 0 h 519478"/>
              <a:gd name="connsiteX2" fmla="*/ 1248717 w 1248717"/>
              <a:gd name="connsiteY2" fmla="*/ 519478 h 519478"/>
              <a:gd name="connsiteX3" fmla="*/ 0 w 1248717"/>
              <a:gd name="connsiteY3" fmla="*/ 519478 h 519478"/>
              <a:gd name="connsiteX4" fmla="*/ 0 w 1248717"/>
              <a:gd name="connsiteY4" fmla="*/ 0 h 519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717" h="519478">
                <a:moveTo>
                  <a:pt x="0" y="0"/>
                </a:moveTo>
                <a:lnTo>
                  <a:pt x="1248717" y="0"/>
                </a:lnTo>
                <a:lnTo>
                  <a:pt x="1248717" y="519478"/>
                </a:lnTo>
                <a:lnTo>
                  <a:pt x="0" y="51947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350" tIns="6350" rIns="6350" bIns="635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1000" kern="1200" dirty="0">
                <a:latin typeface="Arial" panose="020B0604020202020204" pitchFamily="34" charset="0"/>
                <a:cs typeface="Arial" panose="020B0604020202020204" pitchFamily="34" charset="0"/>
              </a:rPr>
              <a:t>Malzeme Analiz ve  </a:t>
            </a:r>
            <a:r>
              <a:rPr lang="tr-TR" sz="1000" kern="1200" dirty="0" err="1">
                <a:latin typeface="Arial" panose="020B0604020202020204" pitchFamily="34" charset="0"/>
                <a:cs typeface="Arial" panose="020B0604020202020204" pitchFamily="34" charset="0"/>
              </a:rPr>
              <a:t>Karakterizasyon</a:t>
            </a:r>
            <a:r>
              <a:rPr lang="tr-TR" sz="1000" kern="1200" dirty="0">
                <a:latin typeface="Arial" panose="020B0604020202020204" pitchFamily="34" charset="0"/>
                <a:cs typeface="Arial" panose="020B0604020202020204" pitchFamily="34" charset="0"/>
              </a:rPr>
              <a:t> Müdürlüğü</a:t>
            </a:r>
          </a:p>
        </p:txBody>
      </p:sp>
      <p:sp>
        <p:nvSpPr>
          <p:cNvPr id="46" name="Freeform 45"/>
          <p:cNvSpPr/>
          <p:nvPr/>
        </p:nvSpPr>
        <p:spPr>
          <a:xfrm>
            <a:off x="4951537" y="3587138"/>
            <a:ext cx="1248717" cy="456556"/>
          </a:xfrm>
          <a:custGeom>
            <a:avLst/>
            <a:gdLst>
              <a:gd name="connsiteX0" fmla="*/ 0 w 1248717"/>
              <a:gd name="connsiteY0" fmla="*/ 0 h 456556"/>
              <a:gd name="connsiteX1" fmla="*/ 1248717 w 1248717"/>
              <a:gd name="connsiteY1" fmla="*/ 0 h 456556"/>
              <a:gd name="connsiteX2" fmla="*/ 1248717 w 1248717"/>
              <a:gd name="connsiteY2" fmla="*/ 456556 h 456556"/>
              <a:gd name="connsiteX3" fmla="*/ 0 w 1248717"/>
              <a:gd name="connsiteY3" fmla="*/ 456556 h 456556"/>
              <a:gd name="connsiteX4" fmla="*/ 0 w 1248717"/>
              <a:gd name="connsiteY4" fmla="*/ 0 h 456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717" h="456556">
                <a:moveTo>
                  <a:pt x="0" y="0"/>
                </a:moveTo>
                <a:lnTo>
                  <a:pt x="1248717" y="0"/>
                </a:lnTo>
                <a:lnTo>
                  <a:pt x="1248717" y="456556"/>
                </a:lnTo>
                <a:lnTo>
                  <a:pt x="0" y="4565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350" tIns="6350" rIns="6350" bIns="635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1000" kern="1200" dirty="0">
                <a:latin typeface="Arial" panose="020B0604020202020204" pitchFamily="34" charset="0"/>
                <a:cs typeface="Arial" panose="020B0604020202020204" pitchFamily="34" charset="0"/>
              </a:rPr>
              <a:t>Bölge Laboratuvarları Müdürlüğü</a:t>
            </a:r>
          </a:p>
        </p:txBody>
      </p:sp>
      <p:sp>
        <p:nvSpPr>
          <p:cNvPr id="48" name="Freeform 47"/>
          <p:cNvSpPr/>
          <p:nvPr/>
        </p:nvSpPr>
        <p:spPr>
          <a:xfrm>
            <a:off x="4947102" y="4167212"/>
            <a:ext cx="1248717" cy="480175"/>
          </a:xfrm>
          <a:custGeom>
            <a:avLst/>
            <a:gdLst>
              <a:gd name="connsiteX0" fmla="*/ 0 w 1248717"/>
              <a:gd name="connsiteY0" fmla="*/ 0 h 480175"/>
              <a:gd name="connsiteX1" fmla="*/ 1248717 w 1248717"/>
              <a:gd name="connsiteY1" fmla="*/ 0 h 480175"/>
              <a:gd name="connsiteX2" fmla="*/ 1248717 w 1248717"/>
              <a:gd name="connsiteY2" fmla="*/ 480175 h 480175"/>
              <a:gd name="connsiteX3" fmla="*/ 0 w 1248717"/>
              <a:gd name="connsiteY3" fmla="*/ 480175 h 480175"/>
              <a:gd name="connsiteX4" fmla="*/ 0 w 1248717"/>
              <a:gd name="connsiteY4" fmla="*/ 0 h 48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717" h="480175">
                <a:moveTo>
                  <a:pt x="0" y="0"/>
                </a:moveTo>
                <a:lnTo>
                  <a:pt x="1248717" y="0"/>
                </a:lnTo>
                <a:lnTo>
                  <a:pt x="1248717" y="480175"/>
                </a:lnTo>
                <a:lnTo>
                  <a:pt x="0" y="48017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350" tIns="6350" rIns="6350" bIns="635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10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İdari İşler Yöneticisi</a:t>
            </a:r>
            <a:endParaRPr lang="en-US" sz="10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Freeform 48"/>
          <p:cNvSpPr/>
          <p:nvPr/>
        </p:nvSpPr>
        <p:spPr>
          <a:xfrm>
            <a:off x="6143950" y="2215316"/>
            <a:ext cx="1248717" cy="624358"/>
          </a:xfrm>
          <a:custGeom>
            <a:avLst/>
            <a:gdLst>
              <a:gd name="connsiteX0" fmla="*/ 0 w 1248717"/>
              <a:gd name="connsiteY0" fmla="*/ 0 h 624358"/>
              <a:gd name="connsiteX1" fmla="*/ 1248717 w 1248717"/>
              <a:gd name="connsiteY1" fmla="*/ 0 h 624358"/>
              <a:gd name="connsiteX2" fmla="*/ 1248717 w 1248717"/>
              <a:gd name="connsiteY2" fmla="*/ 624358 h 624358"/>
              <a:gd name="connsiteX3" fmla="*/ 0 w 1248717"/>
              <a:gd name="connsiteY3" fmla="*/ 624358 h 624358"/>
              <a:gd name="connsiteX4" fmla="*/ 0 w 1248717"/>
              <a:gd name="connsiteY4" fmla="*/ 0 h 624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717" h="624358">
                <a:moveTo>
                  <a:pt x="0" y="0"/>
                </a:moveTo>
                <a:lnTo>
                  <a:pt x="1248717" y="0"/>
                </a:lnTo>
                <a:lnTo>
                  <a:pt x="1248717" y="624358"/>
                </a:lnTo>
                <a:lnTo>
                  <a:pt x="0" y="62435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350" tIns="6350" rIns="6350" bIns="635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1000" b="1" kern="1200" dirty="0">
                <a:latin typeface="Arial" panose="020B0604020202020204" pitchFamily="34" charset="0"/>
                <a:cs typeface="Arial" panose="020B0604020202020204" pitchFamily="34" charset="0"/>
              </a:rPr>
              <a:t>Yenilik ve Kalite Yönetimi Müdürü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284863" y="1206150"/>
            <a:ext cx="1687563" cy="738337"/>
            <a:chOff x="6046002" y="840505"/>
            <a:chExt cx="2640797" cy="973460"/>
          </a:xfrm>
        </p:grpSpPr>
        <p:sp>
          <p:nvSpPr>
            <p:cNvPr id="6" name="Rectangle 5"/>
            <p:cNvSpPr/>
            <p:nvPr/>
          </p:nvSpPr>
          <p:spPr>
            <a:xfrm>
              <a:off x="6046002" y="840505"/>
              <a:ext cx="2640797" cy="973460"/>
            </a:xfrm>
            <a:prstGeom prst="rect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6046002" y="840505"/>
              <a:ext cx="2640797" cy="973460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200" kern="1200" dirty="0" smtClean="0">
                  <a:solidFill>
                    <a:schemeClr val="tx1"/>
                  </a:solidFill>
                  <a:latin typeface="+mj-lt"/>
                </a:rPr>
                <a:t>Üretim Grupları </a:t>
              </a:r>
              <a:r>
                <a:rPr lang="tr-TR" sz="1200" dirty="0">
                  <a:solidFill>
                    <a:schemeClr val="tx1"/>
                  </a:solidFill>
                  <a:latin typeface="+mj-lt"/>
                </a:rPr>
                <a:t>G</a:t>
              </a:r>
              <a:r>
                <a:rPr lang="tr-TR" sz="1200" kern="1200" dirty="0" smtClean="0">
                  <a:solidFill>
                    <a:schemeClr val="tx1"/>
                  </a:solidFill>
                  <a:latin typeface="+mj-lt"/>
                </a:rPr>
                <a:t>eliştirme Direktörleri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600" kern="1200" dirty="0" smtClean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tr-TR" sz="1200" kern="1200" dirty="0" smtClean="0">
                  <a:solidFill>
                    <a:schemeClr val="tx1"/>
                  </a:solidFill>
                  <a:latin typeface="+mj-lt"/>
                </a:rPr>
                <a:t>(~75  Geliştirme Elemanı</a:t>
              </a:r>
              <a:r>
                <a:rPr lang="tr-TR" sz="1600" kern="1200" dirty="0" smtClean="0">
                  <a:solidFill>
                    <a:schemeClr val="tx1"/>
                  </a:solidFill>
                  <a:latin typeface="+mj-lt"/>
                </a:rPr>
                <a:t>)</a:t>
              </a:r>
            </a:p>
          </p:txBody>
        </p:sp>
      </p:grpSp>
      <p:cxnSp>
        <p:nvCxnSpPr>
          <p:cNvPr id="9" name="Straight Arrow Connector 8"/>
          <p:cNvCxnSpPr/>
          <p:nvPr/>
        </p:nvCxnSpPr>
        <p:spPr>
          <a:xfrm flipH="1">
            <a:off x="5784013" y="1620819"/>
            <a:ext cx="50085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タイトル 11"/>
          <p:cNvSpPr txBox="1">
            <a:spLocks/>
          </p:cNvSpPr>
          <p:nvPr/>
        </p:nvSpPr>
        <p:spPr>
          <a:xfrm>
            <a:off x="1247222" y="161178"/>
            <a:ext cx="8229600" cy="61034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ct val="20000"/>
              </a:spcBef>
            </a:pPr>
            <a:r>
              <a:rPr kumimoji="1" lang="tr-TR" altLang="ja-JP" sz="3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ARTEGE ORGANİZASYON YAPISI</a:t>
            </a:r>
            <a:endParaRPr kumimoji="1" lang="ja-JP" altLang="en-US" sz="3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654554" y="2035147"/>
            <a:ext cx="756822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2217761" y="2035147"/>
            <a:ext cx="0" cy="1801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739487" y="2035147"/>
            <a:ext cx="0" cy="1801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4531057" y="1953084"/>
            <a:ext cx="6824" cy="637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5362022" y="2052330"/>
            <a:ext cx="0" cy="1629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6768308" y="2035147"/>
            <a:ext cx="0" cy="1801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654554" y="2035147"/>
            <a:ext cx="0" cy="1801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8222776" y="2035147"/>
            <a:ext cx="0" cy="1801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Freeform 67"/>
          <p:cNvSpPr/>
          <p:nvPr/>
        </p:nvSpPr>
        <p:spPr>
          <a:xfrm>
            <a:off x="7565487" y="2210117"/>
            <a:ext cx="1248717" cy="624358"/>
          </a:xfrm>
          <a:custGeom>
            <a:avLst/>
            <a:gdLst>
              <a:gd name="connsiteX0" fmla="*/ 0 w 1248717"/>
              <a:gd name="connsiteY0" fmla="*/ 0 h 624358"/>
              <a:gd name="connsiteX1" fmla="*/ 1248717 w 1248717"/>
              <a:gd name="connsiteY1" fmla="*/ 0 h 624358"/>
              <a:gd name="connsiteX2" fmla="*/ 1248717 w 1248717"/>
              <a:gd name="connsiteY2" fmla="*/ 624358 h 624358"/>
              <a:gd name="connsiteX3" fmla="*/ 0 w 1248717"/>
              <a:gd name="connsiteY3" fmla="*/ 624358 h 624358"/>
              <a:gd name="connsiteX4" fmla="*/ 0 w 1248717"/>
              <a:gd name="connsiteY4" fmla="*/ 0 h 624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717" h="624358">
                <a:moveTo>
                  <a:pt x="0" y="0"/>
                </a:moveTo>
                <a:lnTo>
                  <a:pt x="1248717" y="0"/>
                </a:lnTo>
                <a:lnTo>
                  <a:pt x="1248717" y="624358"/>
                </a:lnTo>
                <a:lnTo>
                  <a:pt x="0" y="62435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350" tIns="6350" rIns="6350" bIns="635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1000" b="1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ŞİŞECAM</a:t>
            </a:r>
          </a:p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Tasarım Merkezi</a:t>
            </a:r>
            <a:endParaRPr lang="tr-TR" sz="1000" b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Freeform 68"/>
          <p:cNvSpPr/>
          <p:nvPr/>
        </p:nvSpPr>
        <p:spPr>
          <a:xfrm>
            <a:off x="7648125" y="2847934"/>
            <a:ext cx="91440" cy="39963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399633"/>
                </a:lnTo>
                <a:lnTo>
                  <a:pt x="116459" y="399633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Freeform 69"/>
          <p:cNvSpPr/>
          <p:nvPr/>
        </p:nvSpPr>
        <p:spPr>
          <a:xfrm>
            <a:off x="7788358" y="3568631"/>
            <a:ext cx="1248717" cy="519478"/>
          </a:xfrm>
          <a:custGeom>
            <a:avLst/>
            <a:gdLst>
              <a:gd name="connsiteX0" fmla="*/ 0 w 1248717"/>
              <a:gd name="connsiteY0" fmla="*/ 0 h 519478"/>
              <a:gd name="connsiteX1" fmla="*/ 1248717 w 1248717"/>
              <a:gd name="connsiteY1" fmla="*/ 0 h 519478"/>
              <a:gd name="connsiteX2" fmla="*/ 1248717 w 1248717"/>
              <a:gd name="connsiteY2" fmla="*/ 519478 h 519478"/>
              <a:gd name="connsiteX3" fmla="*/ 0 w 1248717"/>
              <a:gd name="connsiteY3" fmla="*/ 519478 h 519478"/>
              <a:gd name="connsiteX4" fmla="*/ 0 w 1248717"/>
              <a:gd name="connsiteY4" fmla="*/ 0 h 519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717" h="519478">
                <a:moveTo>
                  <a:pt x="0" y="0"/>
                </a:moveTo>
                <a:lnTo>
                  <a:pt x="1248717" y="0"/>
                </a:lnTo>
                <a:lnTo>
                  <a:pt x="1248717" y="519478"/>
                </a:lnTo>
                <a:lnTo>
                  <a:pt x="0" y="51947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350" tIns="6350" rIns="6350" bIns="635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10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CEE Tasarım Müdürlüğü</a:t>
            </a:r>
            <a:endParaRPr lang="tr-TR" sz="10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Freeform 71"/>
          <p:cNvSpPr/>
          <p:nvPr/>
        </p:nvSpPr>
        <p:spPr>
          <a:xfrm>
            <a:off x="7648125" y="3249937"/>
            <a:ext cx="98745" cy="87575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399633"/>
                </a:lnTo>
                <a:lnTo>
                  <a:pt x="116459" y="399633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3" name="Freeform 72"/>
          <p:cNvSpPr/>
          <p:nvPr/>
        </p:nvSpPr>
        <p:spPr>
          <a:xfrm>
            <a:off x="7788358" y="2973888"/>
            <a:ext cx="1248717" cy="519478"/>
          </a:xfrm>
          <a:custGeom>
            <a:avLst/>
            <a:gdLst>
              <a:gd name="connsiteX0" fmla="*/ 0 w 1248717"/>
              <a:gd name="connsiteY0" fmla="*/ 0 h 519478"/>
              <a:gd name="connsiteX1" fmla="*/ 1248717 w 1248717"/>
              <a:gd name="connsiteY1" fmla="*/ 0 h 519478"/>
              <a:gd name="connsiteX2" fmla="*/ 1248717 w 1248717"/>
              <a:gd name="connsiteY2" fmla="*/ 519478 h 519478"/>
              <a:gd name="connsiteX3" fmla="*/ 0 w 1248717"/>
              <a:gd name="connsiteY3" fmla="*/ 519478 h 519478"/>
              <a:gd name="connsiteX4" fmla="*/ 0 w 1248717"/>
              <a:gd name="connsiteY4" fmla="*/ 0 h 519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717" h="519478">
                <a:moveTo>
                  <a:pt x="0" y="0"/>
                </a:moveTo>
                <a:lnTo>
                  <a:pt x="1248717" y="0"/>
                </a:lnTo>
                <a:lnTo>
                  <a:pt x="1248717" y="519478"/>
                </a:lnTo>
                <a:lnTo>
                  <a:pt x="0" y="51947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350" tIns="6350" rIns="6350" bIns="635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CA Tasarım </a:t>
            </a:r>
            <a:r>
              <a:rPr lang="tr-TR" sz="1000" dirty="0">
                <a:latin typeface="Arial" panose="020B0604020202020204" pitchFamily="34" charset="0"/>
                <a:cs typeface="Arial" panose="020B0604020202020204" pitchFamily="34" charset="0"/>
              </a:rPr>
              <a:t>Müdürlüğü</a:t>
            </a:r>
          </a:p>
        </p:txBody>
      </p:sp>
      <p:graphicFrame>
        <p:nvGraphicFramePr>
          <p:cNvPr id="54" name="Table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9079257"/>
              </p:ext>
            </p:extLst>
          </p:nvPr>
        </p:nvGraphicFramePr>
        <p:xfrm>
          <a:off x="2033717" y="4878595"/>
          <a:ext cx="6891918" cy="1181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9458">
                  <a:extLst>
                    <a:ext uri="{9D8B030D-6E8A-4147-A177-3AD203B41FA5}">
                      <a16:colId xmlns:a16="http://schemas.microsoft.com/office/drawing/2014/main" val="3880038883"/>
                    </a:ext>
                  </a:extLst>
                </a:gridCol>
                <a:gridCol w="839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94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94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94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94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38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913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4178">
                <a:tc>
                  <a:txBody>
                    <a:bodyPr/>
                    <a:lstStyle/>
                    <a:p>
                      <a:pPr algn="ctr"/>
                      <a:endParaRPr lang="tr-TR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b="1" dirty="0" smtClean="0">
                          <a:solidFill>
                            <a:schemeClr val="tx1"/>
                          </a:solidFill>
                        </a:rPr>
                        <a:t>Doktora Üstü </a:t>
                      </a:r>
                      <a:endParaRPr lang="tr-TR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b="1" dirty="0" smtClean="0">
                          <a:solidFill>
                            <a:schemeClr val="tx1"/>
                          </a:solidFill>
                        </a:rPr>
                        <a:t>Doktora</a:t>
                      </a:r>
                      <a:endParaRPr lang="tr-TR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b="1" dirty="0" smtClean="0">
                          <a:solidFill>
                            <a:schemeClr val="tx1"/>
                          </a:solidFill>
                        </a:rPr>
                        <a:t>Yüksek Lisans</a:t>
                      </a:r>
                      <a:endParaRPr lang="tr-TR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b="1" dirty="0" smtClean="0">
                          <a:solidFill>
                            <a:schemeClr val="tx1"/>
                          </a:solidFill>
                        </a:rPr>
                        <a:t>Lisans </a:t>
                      </a:r>
                      <a:endParaRPr lang="tr-TR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b="1" dirty="0" smtClean="0">
                          <a:solidFill>
                            <a:schemeClr val="tx1"/>
                          </a:solidFill>
                        </a:rPr>
                        <a:t>Ön Lisans</a:t>
                      </a:r>
                      <a:endParaRPr lang="tr-TR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b="1" dirty="0" smtClean="0">
                          <a:solidFill>
                            <a:schemeClr val="tx1"/>
                          </a:solidFill>
                        </a:rPr>
                        <a:t>Lise/Meslek Lisesi/Diğer</a:t>
                      </a:r>
                      <a:endParaRPr lang="tr-TR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b="1" dirty="0" smtClean="0">
                          <a:solidFill>
                            <a:schemeClr val="tx1"/>
                          </a:solidFill>
                        </a:rPr>
                        <a:t>Toplam </a:t>
                      </a:r>
                      <a:endParaRPr lang="tr-TR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841">
                <a:tc>
                  <a:txBody>
                    <a:bodyPr/>
                    <a:lstStyle/>
                    <a:p>
                      <a:pPr algn="ctr"/>
                      <a:r>
                        <a:rPr lang="tr-TR" sz="1400" b="1" dirty="0" err="1" smtClean="0">
                          <a:solidFill>
                            <a:schemeClr val="tx1"/>
                          </a:solidFill>
                        </a:rPr>
                        <a:t>ArTeGe</a:t>
                      </a:r>
                      <a:endParaRPr lang="tr-TR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1" dirty="0" smtClean="0">
                          <a:solidFill>
                            <a:schemeClr val="tx1"/>
                          </a:solidFill>
                        </a:rPr>
                        <a:t>1   </a:t>
                      </a:r>
                      <a:r>
                        <a:rPr lang="tr-TR" sz="1400" b="0" i="1" dirty="0" smtClean="0">
                          <a:solidFill>
                            <a:schemeClr val="tx1"/>
                          </a:solidFill>
                        </a:rPr>
                        <a:t>(%1)</a:t>
                      </a:r>
                      <a:endParaRPr lang="tr-TR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1" dirty="0" smtClean="0">
                          <a:solidFill>
                            <a:schemeClr val="tx1"/>
                          </a:solidFill>
                        </a:rPr>
                        <a:t>19   </a:t>
                      </a:r>
                      <a:r>
                        <a:rPr lang="tr-TR" sz="1400" b="0" i="1" dirty="0" smtClean="0">
                          <a:solidFill>
                            <a:schemeClr val="tx1"/>
                          </a:solidFill>
                        </a:rPr>
                        <a:t>(%13)</a:t>
                      </a:r>
                      <a:endParaRPr lang="tr-TR" sz="1400" b="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1" dirty="0" smtClean="0">
                          <a:solidFill>
                            <a:schemeClr val="tx1"/>
                          </a:solidFill>
                        </a:rPr>
                        <a:t>35   </a:t>
                      </a:r>
                      <a:r>
                        <a:rPr lang="tr-TR" sz="1400" b="0" i="1" dirty="0" smtClean="0">
                          <a:solidFill>
                            <a:schemeClr val="tx1"/>
                          </a:solidFill>
                        </a:rPr>
                        <a:t>(%24)</a:t>
                      </a:r>
                      <a:endParaRPr lang="tr-TR" sz="1400" b="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1" dirty="0" smtClean="0">
                          <a:solidFill>
                            <a:schemeClr val="tx1"/>
                          </a:solidFill>
                        </a:rPr>
                        <a:t>28</a:t>
                      </a:r>
                      <a:r>
                        <a:rPr lang="tr-TR" sz="1400" b="1" baseline="0" dirty="0" smtClean="0">
                          <a:solidFill>
                            <a:schemeClr val="tx1"/>
                          </a:solidFill>
                        </a:rPr>
                        <a:t>   </a:t>
                      </a:r>
                      <a:r>
                        <a:rPr lang="tr-TR" sz="1400" b="0" i="1" dirty="0" smtClean="0">
                          <a:solidFill>
                            <a:schemeClr val="tx1"/>
                          </a:solidFill>
                        </a:rPr>
                        <a:t>(%18)</a:t>
                      </a:r>
                      <a:endParaRPr lang="tr-TR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/>
                          </a:solidFill>
                        </a:rPr>
                        <a:t>36   </a:t>
                      </a:r>
                      <a:r>
                        <a:rPr lang="tr-TR" sz="1400" b="0" i="1" dirty="0" smtClean="0">
                          <a:solidFill>
                            <a:schemeClr val="tx1"/>
                          </a:solidFill>
                        </a:rPr>
                        <a:t>(%25)</a:t>
                      </a:r>
                      <a:endParaRPr lang="tr-TR" sz="1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/>
                          </a:solidFill>
                        </a:rPr>
                        <a:t>25   </a:t>
                      </a:r>
                      <a:r>
                        <a:rPr lang="tr-TR" sz="1400" b="0" i="1" dirty="0" smtClean="0">
                          <a:solidFill>
                            <a:schemeClr val="tx1"/>
                          </a:solidFill>
                        </a:rPr>
                        <a:t>(%17)</a:t>
                      </a:r>
                      <a:endParaRPr lang="tr-TR" sz="1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1" dirty="0" smtClean="0">
                          <a:solidFill>
                            <a:schemeClr val="tx1"/>
                          </a:solidFill>
                        </a:rPr>
                        <a:t>144</a:t>
                      </a:r>
                      <a:endParaRPr lang="tr-TR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841">
                <a:tc>
                  <a:txBody>
                    <a:bodyPr/>
                    <a:lstStyle/>
                    <a:p>
                      <a:pPr algn="ctr"/>
                      <a:r>
                        <a:rPr lang="tr-TR" sz="1400" b="1" dirty="0" smtClean="0">
                          <a:solidFill>
                            <a:schemeClr val="tx1"/>
                          </a:solidFill>
                        </a:rPr>
                        <a:t>Tasarım</a:t>
                      </a:r>
                      <a:endParaRPr lang="tr-TR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400" b="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1" i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tr-TR" sz="1400" b="0" i="1" dirty="0" smtClean="0">
                          <a:solidFill>
                            <a:schemeClr val="tx1"/>
                          </a:solidFill>
                        </a:rPr>
                        <a:t>(%19)</a:t>
                      </a:r>
                      <a:endParaRPr lang="tr-TR" sz="1400" b="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1" i="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r>
                        <a:rPr lang="tr-TR" sz="1400" b="0" i="1" u="none" dirty="0" smtClean="0">
                          <a:solidFill>
                            <a:schemeClr val="tx1"/>
                          </a:solidFill>
                        </a:rPr>
                        <a:t>(%75)</a:t>
                      </a:r>
                      <a:endParaRPr lang="tr-TR" sz="1400" b="0" i="1" u="none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i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tr-TR" sz="1400" b="0" i="1" dirty="0" smtClean="0">
                          <a:solidFill>
                            <a:schemeClr val="tx1"/>
                          </a:solidFill>
                        </a:rPr>
                        <a:t>(%5)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1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tr-TR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541803"/>
                  </a:ext>
                </a:extLst>
              </a:tr>
            </a:tbl>
          </a:graphicData>
        </a:graphic>
      </p:graphicFrame>
      <p:sp>
        <p:nvSpPr>
          <p:cNvPr id="56" name="TextBox 55"/>
          <p:cNvSpPr txBox="1"/>
          <p:nvPr/>
        </p:nvSpPr>
        <p:spPr>
          <a:xfrm>
            <a:off x="2560830" y="6283379"/>
            <a:ext cx="22790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b="1" dirty="0" smtClean="0"/>
              <a:t>7 Uzun dönem proje stajyeri</a:t>
            </a:r>
            <a:endParaRPr lang="tr-TR" sz="1400" b="1" dirty="0"/>
          </a:p>
        </p:txBody>
      </p:sp>
    </p:spTree>
    <p:extLst>
      <p:ext uri="{BB962C8B-B14F-4D97-AF65-F5344CB8AC3E}">
        <p14:creationId xmlns:p14="http://schemas.microsoft.com/office/powerpoint/2010/main" val="237353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00655" y="1439563"/>
          <a:ext cx="8742690" cy="38570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9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84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9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353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8452">
                <a:tc>
                  <a:txBody>
                    <a:bodyPr/>
                    <a:lstStyle/>
                    <a:p>
                      <a:pPr algn="ctr"/>
                      <a:r>
                        <a:rPr lang="tr-TR" sz="1200" cap="all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Faalİyet</a:t>
                      </a:r>
                      <a:r>
                        <a:rPr lang="tr-TR" sz="1200" cap="all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1200" cap="all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Kademelerİ</a:t>
                      </a:r>
                      <a:endParaRPr lang="en-US" sz="1200" cap="al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853" marR="84853" marT="34286" marB="342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ETKİ</a:t>
                      </a:r>
                      <a:r>
                        <a:rPr lang="tr-TR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ALANLARI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853" marR="84853" marT="34286" marB="342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KAZANIMLAR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853" marR="84853" marT="34286" marB="342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UFUK ÇİZGİSİ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853" marR="84853" marT="34286" marB="3428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717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200" b="1" baseline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Kabuk</a:t>
                      </a:r>
                    </a:p>
                    <a:p>
                      <a:r>
                        <a:rPr lang="tr-TR" sz="1100" b="1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Mevcut Teknoloji /Ürün Optimizasyonu ve Geliştirilme</a:t>
                      </a:r>
                    </a:p>
                    <a:p>
                      <a:r>
                        <a:rPr lang="tr-TR" sz="1100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Mevcut Ürünlerin mevcut müşteriler için maliyet ve kullanım  optimizasyonu </a:t>
                      </a:r>
                      <a:endParaRPr lang="en-US" sz="11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853" marR="84853" marT="34286" marB="34286" anchor="ctr"/>
                </a:tc>
                <a:tc>
                  <a:txBody>
                    <a:bodyPr/>
                    <a:lstStyle/>
                    <a:p>
                      <a:r>
                        <a:rPr lang="tr-T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Mevcut Pazarlar  Mevcut Müşteri</a:t>
                      </a:r>
                      <a:r>
                        <a:rPr lang="tr-TR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Profili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853" marR="84853" marT="34286" marB="34286" anchor="ctr"/>
                </a:tc>
                <a:tc>
                  <a:txBody>
                    <a:bodyPr/>
                    <a:lstStyle/>
                    <a:p>
                      <a:r>
                        <a:rPr lang="tr-T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Mevcut Ürünlerde Optimizasyon/</a:t>
                      </a:r>
                    </a:p>
                    <a:p>
                      <a:r>
                        <a:rPr lang="tr-TR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Geliştirme </a:t>
                      </a:r>
                    </a:p>
                    <a:p>
                      <a:r>
                        <a:rPr lang="tr-TR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Maliyet azaltma  ve Kalite Güvencesi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853" marR="84853" marT="34286" marB="342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KISA / ORTA VADE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853" marR="84853" marT="34286" marB="34286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7423">
                <a:tc>
                  <a:txBody>
                    <a:bodyPr/>
                    <a:lstStyle/>
                    <a:p>
                      <a:r>
                        <a:rPr lang="tr-TR" sz="12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Kabuk</a:t>
                      </a:r>
                    </a:p>
                    <a:p>
                      <a:r>
                        <a:rPr lang="tr-TR" sz="1100" b="1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Yakın Alanlarda Yeni Teknoloji/ Yeni Ürün Geliştirme</a:t>
                      </a:r>
                    </a:p>
                    <a:p>
                      <a:r>
                        <a:rPr lang="tr-TR" sz="1100" b="0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İş alanlarının ürünlerdeki  ve teknolojilerdeki küçük değişimlerle  genişletilmesi</a:t>
                      </a:r>
                      <a:endParaRPr lang="en-US" sz="9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853" marR="84853" marT="34286" marB="34286" anchor="ctr"/>
                </a:tc>
                <a:tc>
                  <a:txBody>
                    <a:bodyPr/>
                    <a:lstStyle/>
                    <a:p>
                      <a:r>
                        <a:rPr lang="tr-T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Yakın Pazarlar ve Yakın Alandaki  Yeni Müşteri</a:t>
                      </a:r>
                      <a:r>
                        <a:rPr lang="tr-TR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Profilleri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853" marR="84853" marT="34286" marB="34286" anchor="ctr"/>
                </a:tc>
                <a:tc>
                  <a:txBody>
                    <a:bodyPr/>
                    <a:lstStyle/>
                    <a:p>
                      <a:r>
                        <a:rPr lang="tr-TR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Mevcut Faaliyet Alanlarında Katma Değeri Yüksek Yeni Ürünler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853" marR="84853" marT="34286" marB="342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ORTA /UZUN</a:t>
                      </a:r>
                      <a:r>
                        <a:rPr lang="tr-TR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VADE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853" marR="84853" marT="34286" marB="34286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4022">
                <a:tc>
                  <a:txBody>
                    <a:bodyPr/>
                    <a:lstStyle/>
                    <a:p>
                      <a:r>
                        <a:rPr lang="tr-TR" sz="1200" b="1" dirty="0" smtClean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Kabuk</a:t>
                      </a:r>
                    </a:p>
                    <a:p>
                      <a:r>
                        <a:rPr lang="tr-TR" sz="11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Dönüşümsel İş Alanları ve Dönüşümsel Teknolojiler /Ürünler</a:t>
                      </a:r>
                    </a:p>
                    <a:p>
                      <a:r>
                        <a:rPr lang="tr-TR" sz="1100" b="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Yeni ürünler/teknolojiler  ve yeni pazarlar yaratma</a:t>
                      </a:r>
                      <a:endParaRPr lang="en-US" sz="11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853" marR="84853" marT="34286" marB="34286" anchor="ctr"/>
                </a:tc>
                <a:tc>
                  <a:txBody>
                    <a:bodyPr/>
                    <a:lstStyle/>
                    <a:p>
                      <a:r>
                        <a:rPr lang="tr-T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Yeni Sektörlerde Pazarlar</a:t>
                      </a:r>
                      <a:r>
                        <a:rPr lang="tr-TR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ve Yeni Müşteri Profilleri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853" marR="84853" marT="34286" marB="34286" anchor="ctr"/>
                </a:tc>
                <a:tc>
                  <a:txBody>
                    <a:bodyPr/>
                    <a:lstStyle/>
                    <a:p>
                      <a:r>
                        <a:rPr lang="tr-T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Mevcut</a:t>
                      </a:r>
                      <a:r>
                        <a:rPr lang="tr-TR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faaliyet alanı</a:t>
                      </a:r>
                      <a:r>
                        <a:rPr lang="tr-TR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dışında cama dayalı yeni ürünler ve teknolojiler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853" marR="84853" marT="34286" marB="342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UZUN VADE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853" marR="84853" marT="34286" marB="34286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1011903"/>
            <a:ext cx="8943345" cy="323165"/>
          </a:xfrm>
          <a:prstGeom prst="rect">
            <a:avLst/>
          </a:prstGeom>
          <a:solidFill>
            <a:srgbClr val="6D8B9C"/>
          </a:solidFill>
        </p:spPr>
        <p:txBody>
          <a:bodyPr wrap="square">
            <a:spAutoFit/>
          </a:bodyPr>
          <a:lstStyle/>
          <a:p>
            <a:pPr algn="ctr"/>
            <a:r>
              <a:rPr lang="tr-TR" sz="1500" b="1" dirty="0">
                <a:solidFill>
                  <a:schemeClr val="bg1"/>
                </a:solidFill>
              </a:rPr>
              <a:t>Şişecam Topluluğu Araştırma  ve Teknolojik Geliştirme  Kademeleri  </a:t>
            </a:r>
            <a:endParaRPr lang="en-GB" sz="1500" dirty="0"/>
          </a:p>
        </p:txBody>
      </p:sp>
    </p:spTree>
    <p:extLst>
      <p:ext uri="{BB962C8B-B14F-4D97-AF65-F5344CB8AC3E}">
        <p14:creationId xmlns:p14="http://schemas.microsoft.com/office/powerpoint/2010/main" val="43640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タイトル 17"/>
          <p:cNvSpPr>
            <a:spLocks noGrp="1"/>
          </p:cNvSpPr>
          <p:nvPr>
            <p:ph type="title"/>
          </p:nvPr>
        </p:nvSpPr>
        <p:spPr>
          <a:xfrm>
            <a:off x="1202578" y="19649"/>
            <a:ext cx="8371656" cy="750083"/>
          </a:xfrm>
        </p:spPr>
        <p:txBody>
          <a:bodyPr>
            <a:normAutofit/>
          </a:bodyPr>
          <a:lstStyle/>
          <a:p>
            <a:pPr algn="l">
              <a:spcBef>
                <a:spcPct val="20000"/>
              </a:spcBef>
            </a:pPr>
            <a:r>
              <a:rPr kumimoji="1" lang="tr-TR" altLang="ja-JP" sz="3000" spc="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ARTEGE ANA FAALİYET ALANLARI</a:t>
            </a:r>
            <a:endParaRPr kumimoji="1" lang="ja-JP" altLang="en-US" sz="3000" spc="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テキスト プレースホルダー 20"/>
          <p:cNvSpPr>
            <a:spLocks noGrp="1"/>
          </p:cNvSpPr>
          <p:nvPr>
            <p:ph type="body" sz="quarter" idx="4294967295"/>
          </p:nvPr>
        </p:nvSpPr>
        <p:spPr>
          <a:xfrm>
            <a:off x="4574181" y="1088953"/>
            <a:ext cx="4451966" cy="511391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kumimoji="1" lang="tr-TR" altLang="ja-JP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Fırın Teknolojileri ve Uygulamaları</a:t>
            </a:r>
          </a:p>
          <a:p>
            <a:pPr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kumimoji="1" lang="tr-TR" altLang="ja-JP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Modelleme ve Simülasyon</a:t>
            </a:r>
          </a:p>
          <a:p>
            <a:pPr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kumimoji="1" lang="tr-TR" altLang="ja-JP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Enerji Yönetimi ve Çevre</a:t>
            </a:r>
          </a:p>
          <a:p>
            <a:pPr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kumimoji="1" lang="tr-TR" altLang="ja-JP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 Teknolojileri</a:t>
            </a:r>
          </a:p>
          <a:p>
            <a:pPr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kumimoji="1" lang="tr-TR" altLang="ja-JP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Kaplama Teknolojileri</a:t>
            </a:r>
          </a:p>
          <a:p>
            <a:pPr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kumimoji="1" lang="tr-TR" altLang="ja-JP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Yüzey Teknolojileri</a:t>
            </a:r>
          </a:p>
          <a:p>
            <a:pPr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kumimoji="1" lang="tr-TR" altLang="ja-JP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 ve Destek Hizmetleri</a:t>
            </a:r>
          </a:p>
          <a:p>
            <a:pPr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kumimoji="1" lang="tr-TR" altLang="ja-JP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Yenilik Yönetimi</a:t>
            </a:r>
          </a:p>
          <a:p>
            <a:pPr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kumimoji="1" lang="tr-TR" altLang="ja-JP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Fikri Mülkiyet Haklarının Yönetimi</a:t>
            </a:r>
          </a:p>
          <a:p>
            <a:pPr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kumimoji="1" lang="tr-TR" altLang="ja-JP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Kalite Yönetimi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08" b="-1681"/>
          <a:stretch/>
        </p:blipFill>
        <p:spPr>
          <a:xfrm>
            <a:off x="658924" y="1025489"/>
            <a:ext cx="3816751" cy="5059680"/>
          </a:xfrm>
        </p:spPr>
      </p:pic>
    </p:spTree>
    <p:extLst>
      <p:ext uri="{BB962C8B-B14F-4D97-AF65-F5344CB8AC3E}">
        <p14:creationId xmlns:p14="http://schemas.microsoft.com/office/powerpoint/2010/main" val="283949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6034" y="1106789"/>
            <a:ext cx="4235966" cy="47705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tr-TR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TÜBİTAK </a:t>
            </a:r>
            <a:r>
              <a:rPr lang="tr-TR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endParaRPr lang="tr-TR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tr-TR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Boğaziçi Üniversitesi </a:t>
            </a:r>
            <a:r>
              <a:rPr lang="tr-TR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endParaRPr lang="tr-TR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tr-TR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Ortadoğu Teknik Üniversitesi </a:t>
            </a:r>
            <a:r>
              <a:rPr lang="tr-TR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endParaRPr lang="tr-TR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tr-T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</a:t>
            </a:r>
            <a:r>
              <a:rPr lang="tr-TR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stanbul </a:t>
            </a:r>
            <a:r>
              <a:rPr lang="tr-T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Teknik Üniversitesi </a:t>
            </a:r>
            <a:r>
              <a:rPr lang="tr-TR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endParaRPr lang="tr-TR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tr-TR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Yıldız </a:t>
            </a:r>
            <a:r>
              <a:rPr lang="tr-T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Teknik Üniversitesi </a:t>
            </a:r>
            <a:r>
              <a:rPr lang="tr-TR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endParaRPr lang="tr-TR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tr-TR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İstanbul </a:t>
            </a:r>
            <a:r>
              <a:rPr lang="tr-T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Üniversitesi </a:t>
            </a:r>
            <a:endParaRPr lang="tr-TR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tr-TR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Hacettepe </a:t>
            </a:r>
            <a:r>
              <a:rPr lang="tr-T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Üniversitesi </a:t>
            </a:r>
            <a:r>
              <a:rPr lang="tr-TR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endParaRPr lang="tr-TR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tr-T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Anadolu </a:t>
            </a:r>
            <a:r>
              <a:rPr lang="tr-TR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Üniversitesi</a:t>
            </a:r>
          </a:p>
          <a:p>
            <a:pPr marL="342900" indent="-342900">
              <a:buFont typeface="+mj-lt"/>
              <a:buAutoNum type="arabicPeriod"/>
            </a:pPr>
            <a:r>
              <a:rPr lang="tr-TR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Akdeniz </a:t>
            </a:r>
            <a:r>
              <a:rPr lang="tr-T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Üniversitesi </a:t>
            </a:r>
            <a:r>
              <a:rPr lang="tr-TR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endParaRPr lang="tr-TR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tr-TR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Sakarya </a:t>
            </a:r>
            <a:r>
              <a:rPr lang="tr-T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Üniversitesi </a:t>
            </a:r>
            <a:r>
              <a:rPr lang="tr-TR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endParaRPr lang="tr-TR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tr-TR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Harran </a:t>
            </a:r>
            <a:r>
              <a:rPr lang="tr-T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Üniversitesi </a:t>
            </a:r>
            <a:r>
              <a:rPr lang="tr-TR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endParaRPr lang="tr-TR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tr-TR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Gebze Teknik </a:t>
            </a:r>
            <a:r>
              <a:rPr lang="tr-T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Üniversitesi </a:t>
            </a:r>
            <a:r>
              <a:rPr lang="tr-TR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tr-TR" sz="16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endParaRPr lang="tr-TR" sz="1600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tr-TR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Süleyman Demirel </a:t>
            </a:r>
            <a:r>
              <a:rPr lang="tr-T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Üniversitesi </a:t>
            </a:r>
            <a:endParaRPr lang="tr-TR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tr-T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</a:t>
            </a:r>
            <a:r>
              <a:rPr lang="tr-TR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zmir Yüksek Teknoloji Enstitüsü </a:t>
            </a:r>
            <a:r>
              <a:rPr lang="tr-TR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endParaRPr lang="tr-TR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tr-T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Bilkent Üniversitesi </a:t>
            </a:r>
            <a:endParaRPr lang="tr-TR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tr-TR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Koç </a:t>
            </a:r>
            <a:r>
              <a:rPr lang="tr-T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Üniversitesi </a:t>
            </a:r>
            <a:r>
              <a:rPr lang="tr-TR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endParaRPr lang="tr-TR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tr-T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Sabancı </a:t>
            </a:r>
            <a:r>
              <a:rPr lang="tr-TR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Üniversitesi</a:t>
            </a:r>
            <a:endParaRPr lang="tr-TR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tr-T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Özyeğin Üniversitesi </a:t>
            </a:r>
            <a:endParaRPr lang="tr-TR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tr-TR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Gazi </a:t>
            </a:r>
            <a:r>
              <a:rPr lang="tr-T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Üniversitesi </a:t>
            </a:r>
            <a:r>
              <a:rPr lang="tr-TR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endParaRPr lang="tr-TR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12800" y="1106789"/>
            <a:ext cx="4483073" cy="45243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630238"/>
            <a:r>
              <a:rPr lang="tr-TR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Amerika	Washington </a:t>
            </a:r>
            <a:r>
              <a:rPr lang="tr-TR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tr-TR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endParaRPr lang="tr-TR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30238">
              <a:tabLst>
                <a:tab pos="1258888" algn="l"/>
              </a:tabLst>
            </a:pPr>
            <a:r>
              <a:rPr lang="tr-TR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Almanya		University of Jena</a:t>
            </a:r>
            <a:r>
              <a:rPr lang="tr-T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endParaRPr lang="tr-TR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30238">
              <a:tabLst>
                <a:tab pos="1258888" algn="l"/>
              </a:tabLst>
            </a:pPr>
            <a:r>
              <a:rPr lang="tr-T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tr-TR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Fraunhofer</a:t>
            </a:r>
            <a:r>
              <a:rPr lang="tr-TR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Institute</a:t>
            </a:r>
            <a:endParaRPr lang="tr-TR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20688"/>
            <a:r>
              <a:rPr lang="tr-TR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İngiltere		</a:t>
            </a:r>
            <a:r>
              <a:rPr lang="tr-TR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University of Sheffield</a:t>
            </a:r>
          </a:p>
          <a:p>
            <a:pPr defTabSz="420688"/>
            <a:r>
              <a:rPr lang="tr-TR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		University of Shout </a:t>
            </a:r>
            <a:r>
              <a:rPr lang="tr-TR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Wales</a:t>
            </a:r>
            <a:r>
              <a:rPr lang="tr-TR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420688"/>
            <a:r>
              <a:rPr lang="tr-TR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Bulgaristan	</a:t>
            </a:r>
            <a:r>
              <a:rPr lang="tr-TR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tr-TR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Sofya </a:t>
            </a:r>
          </a:p>
          <a:p>
            <a:pPr marL="1255713" indent="-1255713" defTabSz="420688"/>
            <a:r>
              <a:rPr lang="tr-TR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Romanya </a:t>
            </a:r>
            <a:r>
              <a:rPr lang="tr-T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University </a:t>
            </a:r>
            <a:r>
              <a:rPr lang="tr-TR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Politehnica</a:t>
            </a:r>
            <a:r>
              <a:rPr lang="tr-TR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tr-TR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Bucharest</a:t>
            </a:r>
            <a:endParaRPr lang="tr-TR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30238"/>
            <a:r>
              <a:rPr lang="tr-TR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Slovakya	University of </a:t>
            </a:r>
            <a:r>
              <a:rPr lang="tr-TR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Trenchin</a:t>
            </a:r>
            <a:endParaRPr lang="tr-TR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30238"/>
            <a:r>
              <a:rPr lang="tr-TR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Hollanda	Celcian </a:t>
            </a:r>
            <a:r>
              <a:rPr lang="tr-TR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endParaRPr lang="tr-TR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30238"/>
            <a:r>
              <a:rPr lang="tr-T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</a:t>
            </a:r>
            <a:r>
              <a:rPr lang="tr-TR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talya </a:t>
            </a:r>
            <a:r>
              <a:rPr lang="tr-T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tr-TR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Statzione</a:t>
            </a:r>
            <a:r>
              <a:rPr lang="tr-T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tr-TR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perimentale</a:t>
            </a:r>
            <a:r>
              <a:rPr lang="tr-TR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tr-TR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Vetro</a:t>
            </a:r>
            <a:endParaRPr lang="tr-TR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30238"/>
            <a:r>
              <a:rPr lang="tr-TR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Fransa </a:t>
            </a:r>
            <a:r>
              <a:rPr lang="tr-T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Gaz de </a:t>
            </a:r>
            <a:r>
              <a:rPr lang="tr-TR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France-R&amp;D </a:t>
            </a:r>
            <a:r>
              <a:rPr lang="tr-TR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endParaRPr lang="tr-TR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30238"/>
            <a:r>
              <a:rPr lang="tr-T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tr-TR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SEFPRO-R&amp;D </a:t>
            </a:r>
            <a:r>
              <a:rPr lang="tr-TR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endParaRPr lang="tr-TR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30238"/>
            <a:r>
              <a:rPr lang="tr-TR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İspanya	</a:t>
            </a:r>
            <a:r>
              <a:rPr lang="tr-TR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</a:t>
            </a:r>
            <a:r>
              <a:rPr lang="tr-TR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tr-TR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Ceremica</a:t>
            </a:r>
            <a:r>
              <a:rPr lang="tr-T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tr-TR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Vidrio</a:t>
            </a:r>
            <a:endParaRPr lang="tr-TR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5245" y="716117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spcBef>
                <a:spcPct val="0"/>
              </a:spcBef>
            </a:pPr>
            <a:r>
              <a:rPr kumimoji="1" lang="tr-TR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Ulusal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0" y="728760"/>
            <a:ext cx="25867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tr-TR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Uluslararası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49516" y="5806799"/>
            <a:ext cx="3658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tr-TR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Proje İşbirlikleri</a:t>
            </a:r>
          </a:p>
          <a:p>
            <a:r>
              <a:rPr lang="tr-TR" sz="2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tr-TR" sz="2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Yüksek Lisans </a:t>
            </a:r>
            <a:r>
              <a:rPr lang="tr-TR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Programı</a:t>
            </a:r>
            <a:endParaRPr lang="tr-TR" sz="20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タイトル 17"/>
          <p:cNvSpPr txBox="1">
            <a:spLocks/>
          </p:cNvSpPr>
          <p:nvPr/>
        </p:nvSpPr>
        <p:spPr>
          <a:xfrm>
            <a:off x="749232" y="154571"/>
            <a:ext cx="8508510" cy="66880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tr-TR" altLang="ja-JP" sz="2800" spc="75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İŞBİRLİKLERİ</a:t>
            </a:r>
            <a:endParaRPr kumimoji="1" lang="ja-JP" altLang="en-US" sz="2800" spc="75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22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6F15528-21DE-4FAA-801E-634DDDAF4B2B}" type="slidenum">
              <a:rPr lang="en-US" sz="1400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5069" y="1060118"/>
            <a:ext cx="820891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tr-TR" b="1" dirty="0" smtClean="0">
                <a:solidFill>
                  <a:schemeClr val="bg1">
                    <a:lumMod val="65000"/>
                  </a:schemeClr>
                </a:solidFill>
              </a:rPr>
              <a:t>Birincil Enerji Kaynakları ve Temiz Tükenmez Enerji Kaynakları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tr-TR" b="1" dirty="0" smtClean="0"/>
              <a:t>Elektrik Enerjisi Sektörü içinde </a:t>
            </a:r>
            <a:r>
              <a:rPr lang="tr-TR" b="1" dirty="0"/>
              <a:t>Temiz ve Tükenmez </a:t>
            </a:r>
            <a:r>
              <a:rPr lang="tr-TR" b="1" dirty="0" smtClean="0"/>
              <a:t>Enerjiler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tr-TR" b="1" dirty="0" err="1" smtClean="0">
                <a:solidFill>
                  <a:schemeClr val="bg1">
                    <a:lumMod val="65000"/>
                  </a:schemeClr>
                </a:solidFill>
              </a:rPr>
              <a:t>Değiken</a:t>
            </a:r>
            <a:r>
              <a:rPr lang="tr-TR" b="1" dirty="0" smtClean="0">
                <a:solidFill>
                  <a:schemeClr val="bg1">
                    <a:lumMod val="65000"/>
                  </a:schemeClr>
                </a:solidFill>
              </a:rPr>
              <a:t> Güç Santraları ve Enerji Depolama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tr-TR" b="1" dirty="0" smtClean="0">
                <a:solidFill>
                  <a:schemeClr val="bg1">
                    <a:lumMod val="65000"/>
                  </a:schemeClr>
                </a:solidFill>
              </a:rPr>
              <a:t>Küresel Ölçekte Güneş Enerjisinden Elektrik Enerjisi Üretme  Sektörünün Dinamikleri:</a:t>
            </a:r>
          </a:p>
          <a:p>
            <a:pPr marL="1257300" lvl="2" indent="-342900">
              <a:lnSpc>
                <a:spcPct val="150000"/>
              </a:lnSpc>
              <a:buFont typeface="+mj-lt"/>
              <a:buAutoNum type="alphaLcPeriod"/>
            </a:pPr>
            <a:r>
              <a:rPr lang="tr-TR" b="1" dirty="0" smtClean="0">
                <a:solidFill>
                  <a:schemeClr val="bg1">
                    <a:lumMod val="65000"/>
                  </a:schemeClr>
                </a:solidFill>
              </a:rPr>
              <a:t>Teknolojik Gelişmeler ve Problemler</a:t>
            </a:r>
          </a:p>
          <a:p>
            <a:pPr marL="1257300" lvl="2" indent="-342900">
              <a:lnSpc>
                <a:spcPct val="150000"/>
              </a:lnSpc>
              <a:buFont typeface="+mj-lt"/>
              <a:buAutoNum type="alphaLcPeriod"/>
            </a:pPr>
            <a:r>
              <a:rPr lang="tr-TR" b="1" dirty="0" smtClean="0">
                <a:solidFill>
                  <a:schemeClr val="bg1">
                    <a:lumMod val="65000"/>
                  </a:schemeClr>
                </a:solidFill>
              </a:rPr>
              <a:t>Küresel Ölçekte Büyüme Dinamiğinde Etkenler</a:t>
            </a:r>
          </a:p>
          <a:p>
            <a:pPr marL="1257300" lvl="2" indent="-342900">
              <a:lnSpc>
                <a:spcPct val="150000"/>
              </a:lnSpc>
              <a:buFont typeface="+mj-lt"/>
              <a:buAutoNum type="alphaLcPeriod"/>
            </a:pPr>
            <a:r>
              <a:rPr lang="tr-TR" b="1" dirty="0" smtClean="0">
                <a:solidFill>
                  <a:schemeClr val="bg1">
                    <a:lumMod val="65000"/>
                  </a:schemeClr>
                </a:solidFill>
              </a:rPr>
              <a:t>Gelecek Öngörüleri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tr-TR" b="1" dirty="0" smtClean="0">
                <a:solidFill>
                  <a:schemeClr val="bg1">
                    <a:lumMod val="65000"/>
                  </a:schemeClr>
                </a:solidFill>
              </a:rPr>
              <a:t>Türkiye  </a:t>
            </a:r>
            <a:r>
              <a:rPr lang="tr-TR" b="1" dirty="0">
                <a:solidFill>
                  <a:schemeClr val="bg1">
                    <a:lumMod val="65000"/>
                  </a:schemeClr>
                </a:solidFill>
              </a:rPr>
              <a:t>Güneş Enerjisinden Elektrik Enerjisi Üretme  Sektörünün </a:t>
            </a:r>
            <a:r>
              <a:rPr lang="tr-TR" b="1" dirty="0" smtClean="0">
                <a:solidFill>
                  <a:schemeClr val="bg1">
                    <a:lumMod val="65000"/>
                  </a:schemeClr>
                </a:solidFill>
              </a:rPr>
              <a:t>Dinamikleri</a:t>
            </a:r>
          </a:p>
          <a:p>
            <a:pPr marL="800100" lvl="1" indent="-342900">
              <a:buFont typeface="+mj-lt"/>
              <a:buAutoNum type="alphaLcPeriod"/>
            </a:pPr>
            <a:endParaRPr lang="tr-TR" dirty="0" smtClean="0"/>
          </a:p>
          <a:p>
            <a:pPr marL="800100" lvl="1" indent="-342900">
              <a:buFont typeface="+mj-lt"/>
              <a:buAutoNum type="alphaLcPeriod"/>
            </a:pPr>
            <a:endParaRPr lang="tr-TR" dirty="0" smtClean="0"/>
          </a:p>
          <a:p>
            <a:pPr marL="800100" lvl="1" indent="-342900">
              <a:buAutoNum type="alphaLcPeriod"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92772" y="107492"/>
            <a:ext cx="7851227" cy="659764"/>
          </a:xfrm>
          <a:prstGeom prst="rect">
            <a:avLst/>
          </a:prstGeom>
          <a:solidFill>
            <a:srgbClr val="6D8B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b="1" dirty="0"/>
              <a:t>GÜNEŞ </a:t>
            </a:r>
            <a:r>
              <a:rPr lang="tr-TR" sz="1600" b="1" dirty="0" smtClean="0"/>
              <a:t>ENERJİSİNDEN ELEKTRİK </a:t>
            </a:r>
            <a:r>
              <a:rPr lang="tr-TR" sz="1600" b="1" dirty="0"/>
              <a:t>ENERJİSİ ÜRETME SEKTÖRÜNDE </a:t>
            </a:r>
            <a:endParaRPr lang="tr-TR" sz="1600" b="1" dirty="0" smtClean="0"/>
          </a:p>
          <a:p>
            <a:pPr algn="ctr"/>
            <a:r>
              <a:rPr lang="tr-TR" sz="1600" b="1" dirty="0" smtClean="0"/>
              <a:t>OYUN </a:t>
            </a:r>
            <a:r>
              <a:rPr lang="tr-TR" sz="1600" b="1" dirty="0"/>
              <a:t>DEĞİŞTİRİCİ: DEPOLAMA</a:t>
            </a:r>
          </a:p>
        </p:txBody>
      </p:sp>
    </p:spTree>
    <p:extLst>
      <p:ext uri="{BB962C8B-B14F-4D97-AF65-F5344CB8AC3E}">
        <p14:creationId xmlns:p14="http://schemas.microsoft.com/office/powerpoint/2010/main" val="174860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3857" y="989674"/>
            <a:ext cx="2981191" cy="18662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0263" y="944033"/>
            <a:ext cx="2228850" cy="2057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2939" y="3321539"/>
            <a:ext cx="65321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«Cam Bilimi ve Teknolojisi» </a:t>
            </a:r>
          </a:p>
          <a:p>
            <a:pPr algn="ctr"/>
            <a:r>
              <a:rPr lang="tr-TR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Yüksek Lisans Programı</a:t>
            </a:r>
            <a:endParaRPr lang="tr-TR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10067" y="4524103"/>
            <a:ext cx="455785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Güz Yarı Yılında eğitim başlamıştır.</a:t>
            </a:r>
          </a:p>
          <a:p>
            <a:endParaRPr lang="tr-TR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5 Ders Gebze Teknik Üniversitesi</a:t>
            </a:r>
          </a:p>
          <a:p>
            <a:r>
              <a:rPr lang="tr-T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8 Ders ŞİŞECAM ATGB</a:t>
            </a:r>
            <a:endParaRPr lang="tr-TR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98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icture"/>
          <p:cNvPicPr>
            <a:picLocks noChangeAspect="1" noChangeArrowheads="1"/>
          </p:cNvPicPr>
          <p:nvPr/>
        </p:nvPicPr>
        <p:blipFill>
          <a:blip r:embed="rId2" cstate="email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8992" y="1081355"/>
            <a:ext cx="814565" cy="698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1446303" y="2075734"/>
            <a:ext cx="885190" cy="927079"/>
            <a:chOff x="272" y="2925"/>
            <a:chExt cx="678" cy="766"/>
          </a:xfrm>
        </p:grpSpPr>
        <p:pic>
          <p:nvPicPr>
            <p:cNvPr id="7" name="Picture 10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" y="2925"/>
              <a:ext cx="678" cy="2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" y="3237"/>
              <a:ext cx="539" cy="4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Picture 13" descr="IC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2730" y="4327717"/>
            <a:ext cx="10287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Glass-Alliance-logo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8083" y="3261049"/>
            <a:ext cx="1202322" cy="551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330275" y="1081355"/>
            <a:ext cx="6136346" cy="53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ts val="600"/>
              </a:spcBef>
            </a:pPr>
            <a:r>
              <a:rPr lang="tr-T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International </a:t>
            </a:r>
            <a:r>
              <a:rPr lang="tr-TR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</a:t>
            </a:r>
            <a:r>
              <a:rPr lang="tr-T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tr-TR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Glass</a:t>
            </a:r>
            <a:r>
              <a:rPr lang="tr-T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tr-T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ICG</a:t>
            </a:r>
          </a:p>
          <a:p>
            <a:pPr algn="l" eaLnBrk="1" hangingPunct="1">
              <a:spcBef>
                <a:spcPts val="600"/>
              </a:spcBef>
            </a:pPr>
            <a:endParaRPr lang="tr-TR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ts val="600"/>
              </a:spcBef>
            </a:pPr>
            <a:r>
              <a:rPr lang="tr-T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 Container Glass Federation,</a:t>
            </a:r>
            <a:r>
              <a:rPr lang="tr-T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FEVE</a:t>
            </a:r>
            <a:endParaRPr lang="tr-TR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ts val="600"/>
              </a:spcBef>
            </a:pP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ts val="600"/>
              </a:spcBef>
            </a:pPr>
            <a:r>
              <a:rPr lang="tr-T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Glass</a:t>
            </a:r>
            <a:r>
              <a:rPr lang="tr-T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tr-T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Europe, </a:t>
            </a:r>
            <a:r>
              <a:rPr lang="tr-TR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GfE</a:t>
            </a:r>
            <a:endParaRPr lang="tr-TR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ts val="600"/>
              </a:spcBef>
            </a:pPr>
            <a:endParaRPr lang="tr-TR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ts val="600"/>
              </a:spcBef>
            </a:pPr>
            <a:r>
              <a:rPr lang="tr-T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Glass</a:t>
            </a:r>
            <a:r>
              <a:rPr lang="tr-T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Alliance</a:t>
            </a:r>
            <a:r>
              <a:rPr lang="tr-T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Europe, GAE</a:t>
            </a:r>
          </a:p>
          <a:p>
            <a:pPr algn="l" eaLnBrk="1" hangingPunct="1">
              <a:spcBef>
                <a:spcPts val="600"/>
              </a:spcBef>
            </a:pPr>
            <a:endParaRPr lang="tr-TR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ts val="600"/>
              </a:spcBef>
            </a:pPr>
            <a:r>
              <a:rPr lang="tr-T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 </a:t>
            </a:r>
            <a:r>
              <a:rPr lang="tr-TR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Domestic</a:t>
            </a:r>
            <a:r>
              <a:rPr lang="tr-T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Glass,</a:t>
            </a:r>
            <a:r>
              <a:rPr lang="tr-T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EDG</a:t>
            </a:r>
          </a:p>
          <a:p>
            <a:pPr algn="l" eaLnBrk="1" hangingPunct="1">
              <a:spcBef>
                <a:spcPts val="600"/>
              </a:spcBef>
            </a:pPr>
            <a:endParaRPr lang="tr-TR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ts val="600"/>
              </a:spcBef>
            </a:pPr>
            <a:r>
              <a:rPr lang="tr-T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International </a:t>
            </a:r>
            <a:r>
              <a:rPr lang="tr-TR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Crystal</a:t>
            </a:r>
            <a:r>
              <a:rPr lang="tr-T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Federation</a:t>
            </a:r>
            <a:r>
              <a:rPr lang="tr-T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ICF</a:t>
            </a:r>
          </a:p>
          <a:p>
            <a:pPr algn="l" eaLnBrk="1" hangingPunct="1">
              <a:spcBef>
                <a:spcPts val="600"/>
              </a:spcBef>
            </a:pPr>
            <a:endParaRPr lang="tr-TR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ts val="600"/>
              </a:spcBef>
            </a:pPr>
            <a:r>
              <a:rPr lang="tr-T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Glass</a:t>
            </a:r>
            <a:r>
              <a:rPr lang="tr-T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Trend</a:t>
            </a:r>
          </a:p>
          <a:p>
            <a:pPr algn="l" eaLnBrk="1" hangingPunct="1">
              <a:spcBef>
                <a:spcPts val="600"/>
              </a:spcBef>
            </a:pPr>
            <a:endParaRPr lang="tr-TR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</a:pPr>
            <a:r>
              <a:rPr lang="de-DE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Deutsche 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Glastechnische Gesellschaft e.V</a:t>
            </a:r>
            <a:r>
              <a:rPr lang="de-DE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tr-T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tr-T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DGG</a:t>
            </a:r>
            <a:endParaRPr lang="tr-TR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535813" y="5832232"/>
            <a:ext cx="608210" cy="636258"/>
            <a:chOff x="2613016" y="736483"/>
            <a:chExt cx="1670952" cy="1756413"/>
          </a:xfrm>
        </p:grpSpPr>
        <p:sp>
          <p:nvSpPr>
            <p:cNvPr id="13" name="Rounded Rectangle 12"/>
            <p:cNvSpPr/>
            <p:nvPr/>
          </p:nvSpPr>
          <p:spPr>
            <a:xfrm>
              <a:off x="2613016" y="736483"/>
              <a:ext cx="1670952" cy="1756413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703260" y="836712"/>
              <a:ext cx="1436692" cy="158417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3421606" y="1268760"/>
              <a:ext cx="574330" cy="36004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843808" y="1268760"/>
              <a:ext cx="577798" cy="34592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3419872" y="1441725"/>
              <a:ext cx="26886" cy="691131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275856" y="1988840"/>
              <a:ext cx="36004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タイトル 17"/>
          <p:cNvSpPr txBox="1">
            <a:spLocks/>
          </p:cNvSpPr>
          <p:nvPr/>
        </p:nvSpPr>
        <p:spPr>
          <a:xfrm>
            <a:off x="1144193" y="254376"/>
            <a:ext cx="8126416" cy="66880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tr-TR" altLang="ja-JP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ULUSLARARASI ORGANİZASYON ÜYELİKLERİ</a:t>
            </a:r>
            <a:endParaRPr kumimoji="1" lang="ja-JP" altLang="en-US" sz="2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11" t="44044" r="9000"/>
          <a:stretch/>
        </p:blipFill>
        <p:spPr>
          <a:xfrm>
            <a:off x="1330384" y="5146567"/>
            <a:ext cx="990021" cy="61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5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05" y="1230077"/>
            <a:ext cx="8733154" cy="39060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1403" y="5527897"/>
            <a:ext cx="227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>
                <a:solidFill>
                  <a:schemeClr val="accent2">
                    <a:lumMod val="75000"/>
                  </a:schemeClr>
                </a:solidFill>
              </a:rPr>
              <a:t>Teşekkürler…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61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7728472"/>
              </p:ext>
            </p:extLst>
          </p:nvPr>
        </p:nvGraphicFramePr>
        <p:xfrm>
          <a:off x="493258" y="199130"/>
          <a:ext cx="8650742" cy="22029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5252">
                  <a:extLst>
                    <a:ext uri="{9D8B030D-6E8A-4147-A177-3AD203B41FA5}">
                      <a16:colId xmlns:a16="http://schemas.microsoft.com/office/drawing/2014/main" val="1683276843"/>
                    </a:ext>
                  </a:extLst>
                </a:gridCol>
                <a:gridCol w="997052">
                  <a:extLst>
                    <a:ext uri="{9D8B030D-6E8A-4147-A177-3AD203B41FA5}">
                      <a16:colId xmlns:a16="http://schemas.microsoft.com/office/drawing/2014/main" val="3818792549"/>
                    </a:ext>
                  </a:extLst>
                </a:gridCol>
                <a:gridCol w="1262672">
                  <a:extLst>
                    <a:ext uri="{9D8B030D-6E8A-4147-A177-3AD203B41FA5}">
                      <a16:colId xmlns:a16="http://schemas.microsoft.com/office/drawing/2014/main" val="194597646"/>
                    </a:ext>
                  </a:extLst>
                </a:gridCol>
                <a:gridCol w="1010996">
                  <a:extLst>
                    <a:ext uri="{9D8B030D-6E8A-4147-A177-3AD203B41FA5}">
                      <a16:colId xmlns:a16="http://schemas.microsoft.com/office/drawing/2014/main" val="780415755"/>
                    </a:ext>
                  </a:extLst>
                </a:gridCol>
                <a:gridCol w="1364200">
                  <a:extLst>
                    <a:ext uri="{9D8B030D-6E8A-4147-A177-3AD203B41FA5}">
                      <a16:colId xmlns:a16="http://schemas.microsoft.com/office/drawing/2014/main" val="634941028"/>
                    </a:ext>
                  </a:extLst>
                </a:gridCol>
                <a:gridCol w="630763">
                  <a:extLst>
                    <a:ext uri="{9D8B030D-6E8A-4147-A177-3AD203B41FA5}">
                      <a16:colId xmlns:a16="http://schemas.microsoft.com/office/drawing/2014/main" val="4277316977"/>
                    </a:ext>
                  </a:extLst>
                </a:gridCol>
                <a:gridCol w="819807">
                  <a:extLst>
                    <a:ext uri="{9D8B030D-6E8A-4147-A177-3AD203B41FA5}">
                      <a16:colId xmlns:a16="http://schemas.microsoft.com/office/drawing/2014/main" val="1261963457"/>
                    </a:ext>
                  </a:extLst>
                </a:gridCol>
              </a:tblGrid>
              <a:tr h="320040">
                <a:tc rowSpan="2">
                  <a:txBody>
                    <a:bodyPr/>
                    <a:lstStyle/>
                    <a:p>
                      <a:r>
                        <a:rPr lang="tr-TR" sz="1800" b="1" dirty="0" smtClean="0"/>
                        <a:t>2017</a:t>
                      </a:r>
                    </a:p>
                    <a:p>
                      <a:r>
                        <a:rPr lang="tr-TR" sz="1800" b="1" dirty="0" smtClean="0"/>
                        <a:t>ELEKTRİK</a:t>
                      </a:r>
                      <a:r>
                        <a:rPr lang="tr-TR" sz="1800" b="1" baseline="0" dirty="0" smtClean="0"/>
                        <a:t> ENERJİSİ </a:t>
                      </a:r>
                      <a:endParaRPr lang="en-US" sz="1800" b="1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dirty="0" smtClean="0"/>
                        <a:t>Dünya Kurulu Güç </a:t>
                      </a:r>
                      <a:endParaRPr lang="en-US" sz="1200" b="1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0" dirty="0" smtClean="0"/>
                        <a:t>Dünyada Üretilen</a:t>
                      </a:r>
                      <a:r>
                        <a:rPr lang="tr-TR" sz="1200" b="0" baseline="0" dirty="0" smtClean="0"/>
                        <a:t> Elektrik Enerjisi Üretimi</a:t>
                      </a:r>
                      <a:endParaRPr lang="en-US" sz="1200" b="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Türkiye Kurulu Güç </a:t>
                      </a:r>
                      <a:r>
                        <a:rPr lang="tr-TR" sz="800" b="1" dirty="0" smtClean="0">
                          <a:solidFill>
                            <a:schemeClr val="bg1"/>
                          </a:solidFill>
                        </a:rPr>
                        <a:t>(Nisan 2018</a:t>
                      </a:r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tr-TR" sz="1200" b="0" dirty="0" smtClean="0">
                          <a:solidFill>
                            <a:schemeClr val="bg1"/>
                          </a:solidFill>
                        </a:rPr>
                        <a:t>Türkiye’de Üretilen Elektrik Enerjisi Tüketimi</a:t>
                      </a:r>
                    </a:p>
                    <a:p>
                      <a:r>
                        <a:rPr lang="tr-TR" sz="1200" b="0" dirty="0" smtClean="0">
                          <a:solidFill>
                            <a:schemeClr val="bg1"/>
                          </a:solidFill>
                        </a:rPr>
                        <a:t>(2017 Sonu)</a:t>
                      </a:r>
                      <a:endParaRPr lang="en-US" sz="12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Türkiye /Dünya Oranı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1794478"/>
                  </a:ext>
                </a:extLst>
              </a:tr>
              <a:tr h="320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Güç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Tüketim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4377864"/>
                  </a:ext>
                </a:extLst>
              </a:tr>
              <a:tr h="233633">
                <a:tc>
                  <a:txBody>
                    <a:bodyPr/>
                    <a:lstStyle/>
                    <a:p>
                      <a:r>
                        <a:rPr lang="tr-TR" sz="1200" b="1" dirty="0" smtClean="0"/>
                        <a:t>Toplam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i="1" dirty="0" smtClean="0"/>
                        <a:t>~6900 GW 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0" i="1" dirty="0" smtClean="0"/>
                        <a:t>~24 500 </a:t>
                      </a:r>
                      <a:r>
                        <a:rPr lang="tr-TR" sz="1200" b="0" i="1" dirty="0" err="1" smtClean="0"/>
                        <a:t>TWh</a:t>
                      </a:r>
                      <a:endParaRPr lang="en-US" sz="12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i="1" dirty="0" smtClean="0">
                          <a:solidFill>
                            <a:schemeClr val="bg1"/>
                          </a:solidFill>
                        </a:rPr>
                        <a:t>~87 GW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tr-TR" sz="1200" b="0" i="1" dirty="0" smtClean="0">
                          <a:solidFill>
                            <a:schemeClr val="bg1"/>
                          </a:solidFill>
                        </a:rPr>
                        <a:t>~</a:t>
                      </a:r>
                      <a:r>
                        <a:rPr lang="tr-TR" sz="1200" b="0" dirty="0" smtClean="0">
                          <a:solidFill>
                            <a:schemeClr val="bg1"/>
                          </a:solidFill>
                        </a:rPr>
                        <a:t>246 </a:t>
                      </a:r>
                      <a:r>
                        <a:rPr lang="tr-TR" sz="1200" b="0" dirty="0" err="1" smtClean="0">
                          <a:solidFill>
                            <a:schemeClr val="bg1"/>
                          </a:solidFill>
                        </a:rPr>
                        <a:t>TWh</a:t>
                      </a:r>
                      <a:endParaRPr lang="en-US" sz="12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i="1" dirty="0" smtClean="0">
                          <a:solidFill>
                            <a:schemeClr val="bg1"/>
                          </a:solidFill>
                        </a:rPr>
                        <a:t>~</a:t>
                      </a:r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%1.2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i="1" dirty="0" smtClean="0">
                          <a:solidFill>
                            <a:schemeClr val="bg1"/>
                          </a:solidFill>
                        </a:rPr>
                        <a:t>~</a:t>
                      </a:r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%1.0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2206382"/>
                  </a:ext>
                </a:extLst>
              </a:tr>
              <a:tr h="383868">
                <a:tc>
                  <a:txBody>
                    <a:bodyPr/>
                    <a:lstStyle/>
                    <a:p>
                      <a:r>
                        <a:rPr lang="tr-TR" sz="1200" b="1" dirty="0" smtClean="0"/>
                        <a:t>Fosil</a:t>
                      </a:r>
                      <a:r>
                        <a:rPr lang="tr-TR" sz="1200" b="1" baseline="0" dirty="0" smtClean="0"/>
                        <a:t> Kaynaklara </a:t>
                      </a:r>
                      <a:r>
                        <a:rPr lang="tr-TR" sz="1200" b="1" dirty="0" smtClean="0"/>
                        <a:t> Dayalı Kurulu Güç 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i="1" dirty="0" smtClean="0"/>
                        <a:t>~4700 GW 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i="1" dirty="0" smtClean="0"/>
                        <a:t>(~%70)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0" i="1" dirty="0" smtClean="0"/>
                        <a:t>~18 500 </a:t>
                      </a:r>
                      <a:r>
                        <a:rPr lang="tr-TR" sz="1200" b="0" i="1" dirty="0" err="1" smtClean="0"/>
                        <a:t>TWh</a:t>
                      </a:r>
                      <a:r>
                        <a:rPr lang="tr-TR" sz="1200" b="0" i="1" dirty="0" smtClean="0"/>
                        <a:t> (~%75.5)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i="1" dirty="0" smtClean="0">
                          <a:solidFill>
                            <a:schemeClr val="bg1"/>
                          </a:solidFill>
                        </a:rPr>
                        <a:t>~46 GW 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i="1" dirty="0" smtClean="0">
                          <a:solidFill>
                            <a:schemeClr val="bg1"/>
                          </a:solidFill>
                        </a:rPr>
                        <a:t>(~%53)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0" i="1" dirty="0" smtClean="0">
                          <a:solidFill>
                            <a:schemeClr val="bg1"/>
                          </a:solidFill>
                        </a:rPr>
                        <a:t>~</a:t>
                      </a:r>
                      <a:r>
                        <a:rPr lang="tr-TR" sz="1200" b="0" dirty="0" smtClean="0">
                          <a:solidFill>
                            <a:schemeClr val="bg1"/>
                          </a:solidFill>
                        </a:rPr>
                        <a:t>175TWh 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0" dirty="0" smtClean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tr-TR" sz="1200" b="0" i="1" dirty="0" smtClean="0">
                          <a:solidFill>
                            <a:schemeClr val="bg1"/>
                          </a:solidFill>
                        </a:rPr>
                        <a:t>~</a:t>
                      </a:r>
                      <a:r>
                        <a:rPr lang="tr-TR" sz="1200" b="0" dirty="0" smtClean="0">
                          <a:solidFill>
                            <a:schemeClr val="bg1"/>
                          </a:solidFill>
                        </a:rPr>
                        <a:t>%71)</a:t>
                      </a:r>
                      <a:endParaRPr lang="en-US" sz="12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i="1" dirty="0" smtClean="0">
                          <a:solidFill>
                            <a:schemeClr val="bg1"/>
                          </a:solidFill>
                        </a:rPr>
                        <a:t>~</a:t>
                      </a:r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%0,1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i="1" dirty="0" smtClean="0">
                          <a:solidFill>
                            <a:schemeClr val="bg1"/>
                          </a:solidFill>
                        </a:rPr>
                        <a:t>~</a:t>
                      </a:r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%3,7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162457"/>
                  </a:ext>
                </a:extLst>
              </a:tr>
              <a:tr h="648451">
                <a:tc>
                  <a:txBody>
                    <a:bodyPr/>
                    <a:lstStyle/>
                    <a:p>
                      <a:r>
                        <a:rPr lang="tr-TR" sz="1200" b="1" dirty="0" smtClean="0"/>
                        <a:t>Temiz ve Tükenmez Enerji</a:t>
                      </a:r>
                      <a:r>
                        <a:rPr lang="tr-TR" sz="1200" b="1" baseline="0" dirty="0" smtClean="0"/>
                        <a:t> Kaynaklarına </a:t>
                      </a:r>
                      <a:r>
                        <a:rPr lang="tr-TR" sz="1200" b="1" dirty="0" smtClean="0"/>
                        <a:t> Dayalı Kurulu güç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dirty="0" smtClean="0"/>
                        <a:t>~ 2200 GW 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dirty="0" smtClean="0"/>
                        <a:t>(</a:t>
                      </a:r>
                      <a:r>
                        <a:rPr lang="tr-TR" sz="1200" b="1" i="1" dirty="0" smtClean="0"/>
                        <a:t>~</a:t>
                      </a:r>
                      <a:r>
                        <a:rPr lang="tr-TR" sz="1200" b="1" dirty="0" smtClean="0"/>
                        <a:t>%30)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0" i="1" dirty="0" smtClean="0"/>
                        <a:t>~</a:t>
                      </a:r>
                      <a:r>
                        <a:rPr lang="tr-TR" sz="1200" b="0" dirty="0" smtClean="0"/>
                        <a:t>6000 </a:t>
                      </a:r>
                      <a:r>
                        <a:rPr lang="tr-TR" sz="1200" b="0" dirty="0" err="1" smtClean="0"/>
                        <a:t>TWh</a:t>
                      </a:r>
                      <a:endParaRPr lang="tr-TR" sz="1200" b="0" dirty="0" smtClean="0"/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0" dirty="0" smtClean="0"/>
                        <a:t> (</a:t>
                      </a:r>
                      <a:r>
                        <a:rPr lang="tr-TR" sz="1200" b="0" i="1" dirty="0" smtClean="0"/>
                        <a:t>~</a:t>
                      </a:r>
                      <a:r>
                        <a:rPr lang="tr-TR" sz="1200" b="0" dirty="0" smtClean="0"/>
                        <a:t>%24.5)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~41GW 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tr-TR" sz="1200" b="1" i="1" dirty="0" smtClean="0">
                          <a:solidFill>
                            <a:schemeClr val="bg1"/>
                          </a:solidFill>
                        </a:rPr>
                        <a:t>~</a:t>
                      </a:r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%47)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0" i="1" dirty="0" smtClean="0">
                          <a:solidFill>
                            <a:schemeClr val="bg1"/>
                          </a:solidFill>
                        </a:rPr>
                        <a:t>~71</a:t>
                      </a:r>
                      <a:r>
                        <a:rPr lang="tr-TR" sz="1200" b="0" dirty="0" smtClean="0">
                          <a:solidFill>
                            <a:schemeClr val="bg1"/>
                          </a:solidFill>
                        </a:rPr>
                        <a:t>TWh  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0" dirty="0" smtClean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tr-TR" sz="1200" b="0" i="1" dirty="0" smtClean="0">
                          <a:solidFill>
                            <a:schemeClr val="bg1"/>
                          </a:solidFill>
                        </a:rPr>
                        <a:t>~</a:t>
                      </a:r>
                      <a:r>
                        <a:rPr lang="tr-TR" sz="1200" b="0" dirty="0" smtClean="0">
                          <a:solidFill>
                            <a:schemeClr val="bg1"/>
                          </a:solidFill>
                        </a:rPr>
                        <a:t>%29)</a:t>
                      </a:r>
                      <a:endParaRPr lang="en-US" sz="12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i="1" dirty="0" smtClean="0">
                          <a:solidFill>
                            <a:schemeClr val="bg1"/>
                          </a:solidFill>
                        </a:rPr>
                        <a:t>~</a:t>
                      </a:r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%1,8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i="1" dirty="0" smtClean="0">
                          <a:solidFill>
                            <a:schemeClr val="bg1"/>
                          </a:solidFill>
                        </a:rPr>
                        <a:t>~</a:t>
                      </a:r>
                      <a:r>
                        <a:rPr lang="tr-TR" sz="1200" b="1" dirty="0" smtClean="0">
                          <a:solidFill>
                            <a:schemeClr val="bg1"/>
                          </a:solidFill>
                        </a:rPr>
                        <a:t>%1,2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564356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332141" y="2409339"/>
            <a:ext cx="2811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 smtClean="0"/>
              <a:t>2017 Elektrik Enerjisi Tüketiminde </a:t>
            </a:r>
          </a:p>
          <a:p>
            <a:r>
              <a:rPr lang="tr-TR" sz="1200" b="1" dirty="0" smtClean="0"/>
              <a:t> (24 500 </a:t>
            </a:r>
            <a:r>
              <a:rPr lang="tr-TR" sz="1200" b="1" dirty="0" err="1" smtClean="0"/>
              <a:t>TWh</a:t>
            </a:r>
            <a:r>
              <a:rPr lang="tr-TR" sz="1200" b="1" dirty="0" smtClean="0"/>
              <a:t>)  öne çıkan Ülkeler</a:t>
            </a:r>
            <a:endParaRPr lang="en-US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805074" y="5842711"/>
            <a:ext cx="1960554" cy="60016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tr-TR" sz="1100" dirty="0" smtClean="0">
                <a:solidFill>
                  <a:schemeClr val="bg1"/>
                </a:solidFill>
              </a:rPr>
              <a:t>2017 Türkiye                               Üretim 296 </a:t>
            </a:r>
            <a:r>
              <a:rPr lang="tr-TR" sz="1100" dirty="0" err="1" smtClean="0">
                <a:solidFill>
                  <a:schemeClr val="bg1"/>
                </a:solidFill>
              </a:rPr>
              <a:t>TWh</a:t>
            </a:r>
            <a:endParaRPr lang="tr-TR" sz="1100" dirty="0" smtClean="0">
              <a:solidFill>
                <a:schemeClr val="bg1"/>
              </a:solidFill>
            </a:endParaRPr>
          </a:p>
          <a:p>
            <a:r>
              <a:rPr lang="tr-TR" sz="1100" dirty="0" smtClean="0">
                <a:solidFill>
                  <a:schemeClr val="bg1"/>
                </a:solidFill>
              </a:rPr>
              <a:t>Tüketim 246 </a:t>
            </a:r>
            <a:r>
              <a:rPr lang="tr-TR" sz="1100" dirty="0" err="1" smtClean="0">
                <a:solidFill>
                  <a:schemeClr val="bg1"/>
                </a:solidFill>
              </a:rPr>
              <a:t>TWh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785" y="2386148"/>
            <a:ext cx="5301319" cy="207320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92548" y="2551059"/>
            <a:ext cx="4446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dirty="0" smtClean="0"/>
              <a:t>Dünya Elektrik Enerjisi Tüketimi  (</a:t>
            </a:r>
            <a:r>
              <a:rPr lang="tr-TR" sz="1400" b="1" dirty="0" err="1" smtClean="0"/>
              <a:t>TWh</a:t>
            </a:r>
            <a:r>
              <a:rPr lang="tr-TR" sz="1400" b="1" dirty="0" smtClean="0"/>
              <a:t>) Bölgesel Dağılım</a:t>
            </a:r>
            <a:endParaRPr lang="en-US" sz="1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593" y="2826625"/>
            <a:ext cx="1934032" cy="29645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586" y="4236293"/>
            <a:ext cx="5042994" cy="190943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43898" y="4413342"/>
            <a:ext cx="44467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dirty="0" smtClean="0"/>
              <a:t>Türkiye  Elektrik Enerjisi Tüketimi  (</a:t>
            </a:r>
            <a:r>
              <a:rPr lang="tr-TR" sz="1400" b="1" dirty="0" err="1" smtClean="0"/>
              <a:t>TWh</a:t>
            </a:r>
            <a:r>
              <a:rPr lang="tr-TR" sz="1400" b="1" dirty="0" smtClean="0"/>
              <a:t>)</a:t>
            </a:r>
            <a:endParaRPr lang="en-US" sz="1400" b="1" dirty="0"/>
          </a:p>
        </p:txBody>
      </p:sp>
      <p:sp>
        <p:nvSpPr>
          <p:cNvPr id="15" name="Right Brace 14"/>
          <p:cNvSpPr/>
          <p:nvPr/>
        </p:nvSpPr>
        <p:spPr>
          <a:xfrm>
            <a:off x="5432496" y="4605633"/>
            <a:ext cx="168165" cy="135583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5589552" y="5041361"/>
            <a:ext cx="1072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 smtClean="0"/>
              <a:t>Dünya Tüketiminin ~%1</a:t>
            </a:r>
            <a:endParaRPr lang="en-GB" sz="1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162594" y="6296297"/>
            <a:ext cx="4493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397726" y="6204857"/>
            <a:ext cx="3735977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chemeClr val="bg1"/>
                </a:solidFill>
              </a:rPr>
              <a:t>1TWh=1 x10</a:t>
            </a:r>
            <a:r>
              <a:rPr lang="tr-TR" baseline="30000" dirty="0" smtClean="0">
                <a:solidFill>
                  <a:schemeClr val="bg1"/>
                </a:solidFill>
              </a:rPr>
              <a:t>9</a:t>
            </a:r>
            <a:r>
              <a:rPr lang="tr-TR" dirty="0" smtClean="0">
                <a:solidFill>
                  <a:schemeClr val="bg1"/>
                </a:solidFill>
              </a:rPr>
              <a:t> </a:t>
            </a:r>
            <a:r>
              <a:rPr lang="tr-TR" dirty="0" err="1" smtClean="0">
                <a:solidFill>
                  <a:schemeClr val="bg1"/>
                </a:solidFill>
              </a:rPr>
              <a:t>KWh</a:t>
            </a:r>
            <a:r>
              <a:rPr lang="tr-TR" dirty="0" smtClean="0">
                <a:solidFill>
                  <a:schemeClr val="bg1"/>
                </a:solidFill>
              </a:rPr>
              <a:t> = 1Milyar </a:t>
            </a:r>
            <a:r>
              <a:rPr lang="tr-TR" dirty="0" err="1" smtClean="0">
                <a:solidFill>
                  <a:schemeClr val="bg1"/>
                </a:solidFill>
              </a:rPr>
              <a:t>kWh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11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Custom 3">
      <a:dk1>
        <a:srgbClr val="000000"/>
      </a:dk1>
      <a:lt1>
        <a:srgbClr val="FFFFFF"/>
      </a:lt1>
      <a:dk2>
        <a:srgbClr val="6D8B9A"/>
      </a:dk2>
      <a:lt2>
        <a:srgbClr val="E7E6E6"/>
      </a:lt2>
      <a:accent1>
        <a:srgbClr val="0099D0"/>
      </a:accent1>
      <a:accent2>
        <a:srgbClr val="E6344D"/>
      </a:accent2>
      <a:accent3>
        <a:srgbClr val="8A8B8C"/>
      </a:accent3>
      <a:accent4>
        <a:srgbClr val="FFC000"/>
      </a:accent4>
      <a:accent5>
        <a:srgbClr val="6D8B9A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1060</TotalTime>
  <Words>4979</Words>
  <Application>Microsoft Office PowerPoint</Application>
  <PresentationFormat>On-screen Show (4:3)</PresentationFormat>
  <Paragraphs>1430</Paragraphs>
  <Slides>82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96" baseType="lpstr">
      <vt:lpstr>ＭＳ Ｐゴシック</vt:lpstr>
      <vt:lpstr>游ゴシック</vt:lpstr>
      <vt:lpstr>Arial</vt:lpstr>
      <vt:lpstr>Arial Narrow</vt:lpstr>
      <vt:lpstr>Arial Unicode MS</vt:lpstr>
      <vt:lpstr>AvenirNextLTW01-Regular</vt:lpstr>
      <vt:lpstr>Calibri</vt:lpstr>
      <vt:lpstr>Droid Serif</vt:lpstr>
      <vt:lpstr>Lora</vt:lpstr>
      <vt:lpstr>Lucida Grande</vt:lpstr>
      <vt:lpstr>Open Sans Condensed</vt:lpstr>
      <vt:lpstr>Times New Roman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Utility-Scale Energy Storage Capacity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Silisyum Kristal Dilim Tabanlı Güneş Gözesi ve   Modüller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Araştırma, Teknolojik Geliştirme Başkanlığı Bilim, Teknoloji  ve Tasarım Merkezi  Şişecam Kurumsal Araştırma Teknolojik Geliştirme ve Tasarım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ARTEGE ANA FAALİYET ALANLARI</vt:lpstr>
      <vt:lpstr>PowerPoint Presentation</vt:lpstr>
      <vt:lpstr>PowerPoint Presentation</vt:lpstr>
      <vt:lpstr>PowerPoint Presentation</vt:lpstr>
      <vt:lpstr>PowerPoint Presentation</vt:lpstr>
    </vt:vector>
  </TitlesOfParts>
  <Company>SISECAM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SENER OKTIK</dc:creator>
  <cp:lastModifiedBy>SENER OKTIK</cp:lastModifiedBy>
  <cp:revision>156</cp:revision>
  <dcterms:created xsi:type="dcterms:W3CDTF">2018-09-03T11:02:08Z</dcterms:created>
  <dcterms:modified xsi:type="dcterms:W3CDTF">2018-11-26T21:39:43Z</dcterms:modified>
</cp:coreProperties>
</file>