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37F0D3-29E8-4FAF-9AB6-12616D489F3E}" type="datetimeFigureOut">
              <a:rPr lang="tr-TR" smtClean="0"/>
              <a:t>7.05.2021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10705A-7A92-403B-A992-8644076529C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403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10705A-7A92-403B-A992-8644076529CE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9384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96211-0730-4DC9-AD35-3A3131725FBF}" type="datetimeFigureOut">
              <a:rPr lang="tr-TR" smtClean="0"/>
              <a:t>7.05.2021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0A140-0850-4F43-9D8C-C6805A6B9E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6181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96211-0730-4DC9-AD35-3A3131725FBF}" type="datetimeFigureOut">
              <a:rPr lang="tr-TR" smtClean="0"/>
              <a:t>7.05.2021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0A140-0850-4F43-9D8C-C6805A6B9E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9264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96211-0730-4DC9-AD35-3A3131725FBF}" type="datetimeFigureOut">
              <a:rPr lang="tr-TR" smtClean="0"/>
              <a:t>7.05.2021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0A140-0850-4F43-9D8C-C6805A6B9E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8260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96211-0730-4DC9-AD35-3A3131725FBF}" type="datetimeFigureOut">
              <a:rPr lang="tr-TR" smtClean="0"/>
              <a:t>7.05.2021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0A140-0850-4F43-9D8C-C6805A6B9E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8487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96211-0730-4DC9-AD35-3A3131725FBF}" type="datetimeFigureOut">
              <a:rPr lang="tr-TR" smtClean="0"/>
              <a:t>7.05.2021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0A140-0850-4F43-9D8C-C6805A6B9E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089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96211-0730-4DC9-AD35-3A3131725FBF}" type="datetimeFigureOut">
              <a:rPr lang="tr-TR" smtClean="0"/>
              <a:t>7.05.2021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0A140-0850-4F43-9D8C-C6805A6B9E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9339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96211-0730-4DC9-AD35-3A3131725FBF}" type="datetimeFigureOut">
              <a:rPr lang="tr-TR" smtClean="0"/>
              <a:t>7.05.2021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0A140-0850-4F43-9D8C-C6805A6B9E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3900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96211-0730-4DC9-AD35-3A3131725FBF}" type="datetimeFigureOut">
              <a:rPr lang="tr-TR" smtClean="0"/>
              <a:t>7.05.2021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0A140-0850-4F43-9D8C-C6805A6B9E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8940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96211-0730-4DC9-AD35-3A3131725FBF}" type="datetimeFigureOut">
              <a:rPr lang="tr-TR" smtClean="0"/>
              <a:t>7.05.2021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0A140-0850-4F43-9D8C-C6805A6B9E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8720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96211-0730-4DC9-AD35-3A3131725FBF}" type="datetimeFigureOut">
              <a:rPr lang="tr-TR" smtClean="0"/>
              <a:t>7.05.2021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0A140-0850-4F43-9D8C-C6805A6B9E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2378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96211-0730-4DC9-AD35-3A3131725FBF}" type="datetimeFigureOut">
              <a:rPr lang="tr-TR" smtClean="0"/>
              <a:t>7.05.2021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D0A140-0850-4F43-9D8C-C6805A6B9E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9852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896211-0730-4DC9-AD35-3A3131725FBF}" type="datetimeFigureOut">
              <a:rPr lang="tr-TR" smtClean="0"/>
              <a:t>7.05.2021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D0A140-0850-4F43-9D8C-C6805A6B9E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1555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8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67771" y="5037689"/>
            <a:ext cx="469659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17 MAYIS </a:t>
            </a:r>
            <a:r>
              <a:rPr lang="tr-TR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2021 14.00 </a:t>
            </a:r>
            <a:endParaRPr lang="tr-TR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-1128146" y="0"/>
            <a:ext cx="1042980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48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2021 YILI HEMŞİRELİK HAFTASI KUTLAMASI </a:t>
            </a:r>
            <a:endParaRPr lang="tr-TR" sz="4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33895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36653" y="351830"/>
            <a:ext cx="10177441" cy="986643"/>
          </a:xfrm>
        </p:spPr>
        <p:txBody>
          <a:bodyPr>
            <a:noAutofit/>
          </a:bodyPr>
          <a:lstStyle/>
          <a:p>
            <a:r>
              <a:rPr lang="tr-TR" sz="3600" b="1" dirty="0" smtClean="0"/>
              <a:t>TOROS ÜNİVERSİTESİ SAĞLIK BİLİMLERİ FAKÜLTESİ HEMŞİRELİK HAFTASI KUTLAMA PROGRAMI </a:t>
            </a:r>
            <a:endParaRPr lang="tr-TR" sz="3600" b="1" dirty="0"/>
          </a:p>
        </p:txBody>
      </p:sp>
      <p:pic>
        <p:nvPicPr>
          <p:cNvPr id="7" name="Resim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48" y="82970"/>
            <a:ext cx="1418887" cy="1418887"/>
          </a:xfrm>
          <a:prstGeom prst="rect">
            <a:avLst/>
          </a:prstGeom>
        </p:spPr>
      </p:pic>
      <p:sp>
        <p:nvSpPr>
          <p:cNvPr id="10" name="Metin kutusu 9"/>
          <p:cNvSpPr txBox="1"/>
          <p:nvPr/>
        </p:nvSpPr>
        <p:spPr>
          <a:xfrm>
            <a:off x="0" y="1440435"/>
            <a:ext cx="6865013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u="sng" dirty="0" smtClean="0">
                <a:solidFill>
                  <a:srgbClr val="FF0000"/>
                </a:solidFill>
              </a:rPr>
              <a:t>PROGRAM </a:t>
            </a: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sz="1600" b="1" dirty="0" smtClean="0"/>
              <a:t>14.00-14.05: Açılış </a:t>
            </a:r>
            <a:r>
              <a:rPr lang="tr-TR" sz="1600" dirty="0" smtClean="0"/>
              <a:t>-Dr. Öğr. Üyesi Aysel DOĞAN</a:t>
            </a:r>
          </a:p>
          <a:p>
            <a:pPr>
              <a:lnSpc>
                <a:spcPct val="150000"/>
              </a:lnSpc>
            </a:pPr>
            <a:r>
              <a:rPr lang="tr-TR" sz="1600" b="1" dirty="0" smtClean="0"/>
              <a:t>14.05-14.15</a:t>
            </a:r>
            <a:r>
              <a:rPr lang="tr-TR" sz="1600" dirty="0" smtClean="0"/>
              <a:t>: </a:t>
            </a:r>
            <a:r>
              <a:rPr lang="tr-TR" sz="1600" b="1" dirty="0" smtClean="0"/>
              <a:t>ICN 2021 Teması </a:t>
            </a:r>
            <a:r>
              <a:rPr lang="tr-TR" sz="1600" dirty="0" smtClean="0"/>
              <a:t>- Konuşmacı: Dr. Öğr. Üyesi Behire SANCAR/ Moderatör: Öğr. Gör. Seval CÜCELER</a:t>
            </a:r>
          </a:p>
          <a:p>
            <a:pPr>
              <a:lnSpc>
                <a:spcPct val="150000"/>
              </a:lnSpc>
            </a:pPr>
            <a:r>
              <a:rPr lang="tr-TR" sz="1600" b="1" dirty="0" smtClean="0"/>
              <a:t>14.15-14.25: </a:t>
            </a:r>
            <a:r>
              <a:rPr lang="tr-TR" sz="1600" b="1" dirty="0"/>
              <a:t>Hemşire Lider </a:t>
            </a:r>
            <a:r>
              <a:rPr lang="tr-TR" sz="1600" b="1" dirty="0" err="1"/>
              <a:t>Florence</a:t>
            </a:r>
            <a:r>
              <a:rPr lang="tr-TR" sz="1600" b="1" dirty="0"/>
              <a:t> </a:t>
            </a:r>
            <a:r>
              <a:rPr lang="tr-TR" sz="1600" b="1" dirty="0" err="1" smtClean="0"/>
              <a:t>Nightingale</a:t>
            </a:r>
            <a:r>
              <a:rPr lang="tr-TR" sz="1600" b="1" dirty="0"/>
              <a:t> </a:t>
            </a:r>
            <a:r>
              <a:rPr lang="tr-TR" sz="1600" dirty="0" smtClean="0"/>
              <a:t>– Konuşmacı: Dr</a:t>
            </a:r>
            <a:r>
              <a:rPr lang="tr-TR" sz="1600" dirty="0"/>
              <a:t>. Öğr. Üyesi </a:t>
            </a:r>
            <a:r>
              <a:rPr lang="tr-TR" sz="1600" dirty="0" err="1"/>
              <a:t>Nazife</a:t>
            </a:r>
            <a:r>
              <a:rPr lang="tr-TR" sz="1600" dirty="0"/>
              <a:t> </a:t>
            </a:r>
            <a:r>
              <a:rPr lang="tr-TR" sz="1600" dirty="0" smtClean="0"/>
              <a:t>AKAN/Moderatör</a:t>
            </a:r>
            <a:r>
              <a:rPr lang="tr-TR" sz="1600" dirty="0"/>
              <a:t>: Öğr. Gör. Seval </a:t>
            </a:r>
            <a:r>
              <a:rPr lang="tr-TR" sz="1600" dirty="0" smtClean="0"/>
              <a:t>CÜCELER</a:t>
            </a:r>
          </a:p>
          <a:p>
            <a:pPr>
              <a:lnSpc>
                <a:spcPct val="150000"/>
              </a:lnSpc>
            </a:pPr>
            <a:r>
              <a:rPr lang="tr-TR" sz="1600" b="1" dirty="0" smtClean="0"/>
              <a:t>14.25-14.40: COVID-19 ve Hemşirelik</a:t>
            </a:r>
            <a:r>
              <a:rPr lang="tr-TR" sz="1600" dirty="0" smtClean="0"/>
              <a:t> -</a:t>
            </a:r>
            <a:r>
              <a:rPr lang="tr-TR" sz="1600" dirty="0" err="1" smtClean="0"/>
              <a:t>Medical</a:t>
            </a:r>
            <a:r>
              <a:rPr lang="tr-TR" sz="1600" dirty="0" smtClean="0"/>
              <a:t> </a:t>
            </a:r>
            <a:r>
              <a:rPr lang="tr-TR" sz="1600" dirty="0"/>
              <a:t>Park Hastanesi Enfeksiyon Komitesi </a:t>
            </a:r>
            <a:r>
              <a:rPr lang="tr-TR" sz="1600" dirty="0" smtClean="0"/>
              <a:t>Hemşiresi Sevim KARAÇORLU/Moderatör: Araş. Gör. A. Buket DOĞAN</a:t>
            </a:r>
          </a:p>
          <a:p>
            <a:pPr>
              <a:lnSpc>
                <a:spcPct val="150000"/>
              </a:lnSpc>
            </a:pPr>
            <a:r>
              <a:rPr lang="tr-TR" sz="1600" b="1" dirty="0" smtClean="0"/>
              <a:t>14.40-14.55: </a:t>
            </a:r>
            <a:r>
              <a:rPr lang="tr-TR" sz="1600" dirty="0" err="1"/>
              <a:t>Pandemide</a:t>
            </a:r>
            <a:r>
              <a:rPr lang="tr-TR" sz="1600" dirty="0"/>
              <a:t> görev yapan hemşirelerin deneyimleri </a:t>
            </a:r>
          </a:p>
          <a:p>
            <a:pPr>
              <a:lnSpc>
                <a:spcPct val="150000"/>
              </a:lnSpc>
            </a:pPr>
            <a:r>
              <a:rPr lang="tr-TR" sz="1600" b="1" dirty="0" smtClean="0"/>
              <a:t>14.55-15.10</a:t>
            </a:r>
            <a:r>
              <a:rPr lang="tr-TR" sz="1600" b="1" dirty="0"/>
              <a:t>: COVID-19 </a:t>
            </a:r>
            <a:r>
              <a:rPr lang="tr-TR" sz="1600" b="1" dirty="0" smtClean="0"/>
              <a:t>Önlemleri – Konuşmacı: </a:t>
            </a:r>
            <a:r>
              <a:rPr lang="tr-TR" sz="1600" dirty="0" err="1" smtClean="0"/>
              <a:t>Medical</a:t>
            </a:r>
            <a:r>
              <a:rPr lang="tr-TR" sz="1600" dirty="0" smtClean="0"/>
              <a:t> Park Hastanesi Başhemşiresi Zeliha ŞİMŞEK/Moderatör</a:t>
            </a:r>
            <a:r>
              <a:rPr lang="tr-TR" sz="1600" dirty="0"/>
              <a:t>: Araş. Gör. A. Buket </a:t>
            </a:r>
            <a:r>
              <a:rPr lang="tr-TR" sz="1600" dirty="0" smtClean="0"/>
              <a:t>DOĞAN</a:t>
            </a:r>
          </a:p>
          <a:p>
            <a:pPr>
              <a:lnSpc>
                <a:spcPct val="150000"/>
              </a:lnSpc>
            </a:pPr>
            <a:r>
              <a:rPr lang="tr-TR" sz="1600" b="1" dirty="0" smtClean="0"/>
              <a:t>15.10-15.25: Hemşire </a:t>
            </a:r>
            <a:r>
              <a:rPr lang="tr-TR" sz="1600" b="1" dirty="0"/>
              <a:t>O</a:t>
            </a:r>
            <a:r>
              <a:rPr lang="tr-TR" sz="1600" b="1" dirty="0" smtClean="0"/>
              <a:t>larak </a:t>
            </a:r>
            <a:r>
              <a:rPr lang="tr-TR" sz="1600" b="1" dirty="0"/>
              <a:t>H</a:t>
            </a:r>
            <a:r>
              <a:rPr lang="tr-TR" sz="1600" b="1" dirty="0" smtClean="0"/>
              <a:t>aklarımız </a:t>
            </a:r>
            <a:r>
              <a:rPr lang="tr-TR" sz="1600" dirty="0" smtClean="0"/>
              <a:t>– Konuşmacı: Av. Elif ŞEKER/Moderatör: Araş. Gör. Büşra YÜRÜK</a:t>
            </a:r>
          </a:p>
          <a:p>
            <a:pPr>
              <a:lnSpc>
                <a:spcPct val="150000"/>
              </a:lnSpc>
            </a:pPr>
            <a:r>
              <a:rPr lang="tr-TR" sz="1600" b="1" dirty="0" smtClean="0"/>
              <a:t>15.25-15.30: Sorular ve Kapanış</a:t>
            </a:r>
            <a:endParaRPr lang="tr-TR" sz="1600" dirty="0"/>
          </a:p>
        </p:txBody>
      </p:sp>
      <p:sp>
        <p:nvSpPr>
          <p:cNvPr id="11" name="Çerçeve 10"/>
          <p:cNvSpPr/>
          <p:nvPr/>
        </p:nvSpPr>
        <p:spPr>
          <a:xfrm>
            <a:off x="6831623" y="1501857"/>
            <a:ext cx="5255476" cy="2393135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ICN 2021 TEMASI:</a:t>
            </a:r>
          </a:p>
          <a:p>
            <a:pPr algn="ctr"/>
            <a:endParaRPr lang="tr-TR" dirty="0">
              <a:solidFill>
                <a:schemeClr val="tx1"/>
              </a:solidFill>
            </a:endParaRPr>
          </a:p>
          <a:p>
            <a:pPr algn="ctr"/>
            <a:endParaRPr lang="tr-TR" dirty="0" smtClean="0">
              <a:solidFill>
                <a:schemeClr val="tx1"/>
              </a:solidFill>
            </a:endParaRPr>
          </a:p>
          <a:p>
            <a:pPr algn="ctr"/>
            <a:endParaRPr lang="tr-TR" dirty="0">
              <a:solidFill>
                <a:schemeClr val="tx1"/>
              </a:solidFill>
            </a:endParaRPr>
          </a:p>
          <a:p>
            <a:pPr algn="ctr"/>
            <a:endParaRPr lang="tr-TR" dirty="0" smtClean="0">
              <a:solidFill>
                <a:schemeClr val="tx1"/>
              </a:solidFill>
            </a:endParaRPr>
          </a:p>
          <a:p>
            <a:pPr algn="ctr"/>
            <a:endParaRPr lang="tr-TR" dirty="0" smtClean="0">
              <a:solidFill>
                <a:schemeClr val="tx1"/>
              </a:solidFill>
            </a:endParaRPr>
          </a:p>
        </p:txBody>
      </p:sp>
      <p:sp>
        <p:nvSpPr>
          <p:cNvPr id="18" name="Metin kutusu 17"/>
          <p:cNvSpPr txBox="1"/>
          <p:nvPr/>
        </p:nvSpPr>
        <p:spPr>
          <a:xfrm>
            <a:off x="7130562" y="3985244"/>
            <a:ext cx="47835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Katılım Linki: </a:t>
            </a:r>
            <a:r>
              <a:rPr lang="tr-TR" dirty="0"/>
              <a:t>meet.google.com/</a:t>
            </a:r>
            <a:r>
              <a:rPr lang="tr-TR" dirty="0" err="1"/>
              <a:t>kqc-pwqw-quw</a:t>
            </a:r>
            <a:endParaRPr lang="tr-TR" dirty="0"/>
          </a:p>
        </p:txBody>
      </p:sp>
      <p:sp>
        <p:nvSpPr>
          <p:cNvPr id="19" name="Dikdörtgen 18"/>
          <p:cNvSpPr/>
          <p:nvPr/>
        </p:nvSpPr>
        <p:spPr>
          <a:xfrm>
            <a:off x="4839208" y="6005156"/>
            <a:ext cx="348280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40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1">
                    <a:lumMod val="50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17 MAYIS 2021 </a:t>
            </a:r>
            <a:endParaRPr lang="tr-TR" sz="40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chemeClr val="accent1">
                  <a:lumMod val="50000"/>
                </a:schemeClr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  <p:pic>
        <p:nvPicPr>
          <p:cNvPr id="12" name="Resim 11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0763" y="2217802"/>
            <a:ext cx="2957195" cy="1262380"/>
          </a:xfrm>
          <a:prstGeom prst="rect">
            <a:avLst/>
          </a:prstGeom>
        </p:spPr>
      </p:pic>
      <p:pic>
        <p:nvPicPr>
          <p:cNvPr id="13" name="Resim 12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8922" y="4363181"/>
            <a:ext cx="3325495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1030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165</Words>
  <Application>Microsoft Office PowerPoint</Application>
  <PresentationFormat>Geniş ekran</PresentationFormat>
  <Paragraphs>19</Paragraphs>
  <Slides>2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Teması</vt:lpstr>
      <vt:lpstr>PowerPoint Sunusu</vt:lpstr>
      <vt:lpstr>TOROS ÜNİVERSİTESİ SAĞLIK BİLİMLERİ FAKÜLTESİ HEMŞİRELİK HAFTASI KUTLAMA PROGRAMI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2021 HEMŞİRELİK HAFTASI KUTLAMASI </dc:title>
  <dc:creator>lenovo</dc:creator>
  <cp:lastModifiedBy>User</cp:lastModifiedBy>
  <cp:revision>16</cp:revision>
  <dcterms:created xsi:type="dcterms:W3CDTF">2021-05-02T21:45:58Z</dcterms:created>
  <dcterms:modified xsi:type="dcterms:W3CDTF">2021-05-07T12:19:49Z</dcterms:modified>
</cp:coreProperties>
</file>