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5"/>
    <p:restoredTop sz="94694"/>
  </p:normalViewPr>
  <p:slideViewPr>
    <p:cSldViewPr snapToGrid="0">
      <p:cViewPr varScale="1">
        <p:scale>
          <a:sx n="110" d="100"/>
          <a:sy n="110" d="100"/>
        </p:scale>
        <p:origin x="17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80A2A-E0AC-CD47-A043-B32E2C557109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6E8641E-972A-104F-B0CE-59D6C35508A0}">
      <dgm:prSet phldrT="[Metin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dirty="0"/>
            <a:t>BAŞVURU DOSYASI SEKRETERLİK TARAFINDAN TESLİM ALINIR</a:t>
          </a:r>
        </a:p>
      </dgm:t>
    </dgm:pt>
    <dgm:pt modelId="{5CE4D4F1-6D8F-0942-B2C9-8DC2D0016B9C}" type="parTrans" cxnId="{81BC8B56-272F-9444-B528-5CA224575725}">
      <dgm:prSet/>
      <dgm:spPr/>
      <dgm:t>
        <a:bodyPr/>
        <a:lstStyle/>
        <a:p>
          <a:endParaRPr lang="tr-TR"/>
        </a:p>
      </dgm:t>
    </dgm:pt>
    <dgm:pt modelId="{65DC71CB-999D-E348-B4D8-55E0A4D589B2}" type="sibTrans" cxnId="{81BC8B56-272F-9444-B528-5CA224575725}">
      <dgm:prSet/>
      <dgm:spPr/>
      <dgm:t>
        <a:bodyPr/>
        <a:lstStyle/>
        <a:p>
          <a:endParaRPr lang="tr-TR"/>
        </a:p>
      </dgm:t>
    </dgm:pt>
    <dgm:pt modelId="{6DF8E1BE-2C6D-E544-8064-28B152B2EC99}">
      <dgm:prSet phldrT="[Metin]"/>
      <dgm:spPr/>
      <dgm:t>
        <a:bodyPr/>
        <a:lstStyle/>
        <a:p>
          <a:r>
            <a:rPr lang="tr-TR" dirty="0"/>
            <a:t>BAŞVURU DOSYASI KONTROL EDİLİR</a:t>
          </a:r>
        </a:p>
      </dgm:t>
    </dgm:pt>
    <dgm:pt modelId="{8BECD7FD-AE53-BB46-91BE-75D0BF7F7084}" type="parTrans" cxnId="{80E1B9B9-034B-C240-B8C9-B2AC06E80171}">
      <dgm:prSet/>
      <dgm:spPr/>
      <dgm:t>
        <a:bodyPr/>
        <a:lstStyle/>
        <a:p>
          <a:endParaRPr lang="tr-TR"/>
        </a:p>
      </dgm:t>
    </dgm:pt>
    <dgm:pt modelId="{9A9D5887-32D3-E64D-A6D4-D1AD281AFCDE}" type="sibTrans" cxnId="{80E1B9B9-034B-C240-B8C9-B2AC06E80171}">
      <dgm:prSet/>
      <dgm:spPr/>
      <dgm:t>
        <a:bodyPr/>
        <a:lstStyle/>
        <a:p>
          <a:endParaRPr lang="tr-TR"/>
        </a:p>
      </dgm:t>
    </dgm:pt>
    <dgm:pt modelId="{C83A109C-B8D5-1140-ABAB-99D4E6F9B22A}">
      <dgm:prSet phldrT="[Metin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dirty="0"/>
            <a:t>DOSYA EKSİKSİZ İSE ETİK KURUL GÜNDEMİNE ALINIR</a:t>
          </a:r>
        </a:p>
      </dgm:t>
    </dgm:pt>
    <dgm:pt modelId="{7C93B15A-3330-2244-A808-81F312FCF8E8}" type="parTrans" cxnId="{04280EAF-BF25-1F4A-A6CB-ADA48D0F27CD}">
      <dgm:prSet/>
      <dgm:spPr/>
      <dgm:t>
        <a:bodyPr/>
        <a:lstStyle/>
        <a:p>
          <a:endParaRPr lang="tr-TR"/>
        </a:p>
      </dgm:t>
    </dgm:pt>
    <dgm:pt modelId="{571B5697-9E03-2342-97C7-7D439F5C807E}" type="sibTrans" cxnId="{04280EAF-BF25-1F4A-A6CB-ADA48D0F27CD}">
      <dgm:prSet/>
      <dgm:spPr/>
      <dgm:t>
        <a:bodyPr/>
        <a:lstStyle/>
        <a:p>
          <a:endParaRPr lang="tr-TR"/>
        </a:p>
      </dgm:t>
    </dgm:pt>
    <dgm:pt modelId="{BC5BD3E6-36FE-884F-9369-95856B80C5DA}">
      <dgm:prSet phldrT="[Metin]"/>
      <dgm:spPr/>
      <dgm:t>
        <a:bodyPr/>
        <a:lstStyle/>
        <a:p>
          <a:r>
            <a:rPr lang="tr-TR" dirty="0"/>
            <a:t>BAŞVURU ETİK KURUL TOPLANTISINDA GÖRÜŞÜLÜR</a:t>
          </a:r>
        </a:p>
      </dgm:t>
    </dgm:pt>
    <dgm:pt modelId="{51E36D8C-6C13-2F4B-B0E3-8C7328AE7E1B}" type="parTrans" cxnId="{3B4C08AC-15B1-E74A-9455-C411C8838163}">
      <dgm:prSet/>
      <dgm:spPr/>
      <dgm:t>
        <a:bodyPr/>
        <a:lstStyle/>
        <a:p>
          <a:endParaRPr lang="tr-TR"/>
        </a:p>
      </dgm:t>
    </dgm:pt>
    <dgm:pt modelId="{6FEC4347-38CA-9041-B0B9-735D0324EC02}" type="sibTrans" cxnId="{3B4C08AC-15B1-E74A-9455-C411C8838163}">
      <dgm:prSet/>
      <dgm:spPr/>
      <dgm:t>
        <a:bodyPr/>
        <a:lstStyle/>
        <a:p>
          <a:endParaRPr lang="tr-TR"/>
        </a:p>
      </dgm:t>
    </dgm:pt>
    <dgm:pt modelId="{4895ED63-CD48-E244-907F-91FE4D26B966}">
      <dgm:prSet phldrT="[Metin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dirty="0"/>
            <a:t>DOSYA KARARA BAĞLANIR</a:t>
          </a:r>
        </a:p>
      </dgm:t>
    </dgm:pt>
    <dgm:pt modelId="{41D4F4F4-79DD-5248-B9C8-665950DA9393}" type="parTrans" cxnId="{63C5B24D-6C3C-A14B-B566-C42203BAC3B5}">
      <dgm:prSet/>
      <dgm:spPr/>
      <dgm:t>
        <a:bodyPr/>
        <a:lstStyle/>
        <a:p>
          <a:endParaRPr lang="tr-TR"/>
        </a:p>
      </dgm:t>
    </dgm:pt>
    <dgm:pt modelId="{F8D9E13B-C07C-8B40-B46F-B12E712376F7}" type="sibTrans" cxnId="{63C5B24D-6C3C-A14B-B566-C42203BAC3B5}">
      <dgm:prSet/>
      <dgm:spPr/>
      <dgm:t>
        <a:bodyPr/>
        <a:lstStyle/>
        <a:p>
          <a:endParaRPr lang="tr-TR"/>
        </a:p>
      </dgm:t>
    </dgm:pt>
    <dgm:pt modelId="{F78707CA-393E-FF48-97E5-F61C151A1A5E}">
      <dgm:prSet/>
      <dgm:spPr/>
      <dgm:t>
        <a:bodyPr/>
        <a:lstStyle/>
        <a:p>
          <a:r>
            <a:rPr lang="tr-TR" dirty="0"/>
            <a:t>SONUÇ SEKRETERLİK TARAFINDAN BAŞVURAN KİŞİYE BİLDİRİLİR</a:t>
          </a:r>
        </a:p>
      </dgm:t>
    </dgm:pt>
    <dgm:pt modelId="{80DD65F0-D651-9143-BA72-DE800AD45E21}" type="parTrans" cxnId="{D33D0FC0-04E9-9442-B00A-8C889658BA4C}">
      <dgm:prSet/>
      <dgm:spPr/>
      <dgm:t>
        <a:bodyPr/>
        <a:lstStyle/>
        <a:p>
          <a:endParaRPr lang="tr-TR"/>
        </a:p>
      </dgm:t>
    </dgm:pt>
    <dgm:pt modelId="{88A22002-A028-B34C-AC4B-62C206F3E36C}" type="sibTrans" cxnId="{D33D0FC0-04E9-9442-B00A-8C889658BA4C}">
      <dgm:prSet/>
      <dgm:spPr/>
      <dgm:t>
        <a:bodyPr/>
        <a:lstStyle/>
        <a:p>
          <a:endParaRPr lang="tr-TR"/>
        </a:p>
      </dgm:t>
    </dgm:pt>
    <dgm:pt modelId="{936E2905-0C8F-7F41-87A7-D73C64414952}" type="pres">
      <dgm:prSet presAssocID="{84680A2A-E0AC-CD47-A043-B32E2C557109}" presName="Name0" presStyleCnt="0">
        <dgm:presLayoutVars>
          <dgm:dir/>
          <dgm:animLvl val="lvl"/>
          <dgm:resizeHandles val="exact"/>
        </dgm:presLayoutVars>
      </dgm:prSet>
      <dgm:spPr/>
    </dgm:pt>
    <dgm:pt modelId="{34B8F85A-F178-8041-9D3B-DD0CD6DC57DD}" type="pres">
      <dgm:prSet presAssocID="{F78707CA-393E-FF48-97E5-F61C151A1A5E}" presName="boxAndChildren" presStyleCnt="0"/>
      <dgm:spPr/>
    </dgm:pt>
    <dgm:pt modelId="{0584CC7F-00AC-544A-AF61-06FD84DF3086}" type="pres">
      <dgm:prSet presAssocID="{F78707CA-393E-FF48-97E5-F61C151A1A5E}" presName="parentTextBox" presStyleLbl="node1" presStyleIdx="0" presStyleCnt="6"/>
      <dgm:spPr/>
    </dgm:pt>
    <dgm:pt modelId="{F737D053-4A3A-644A-915B-11508D555579}" type="pres">
      <dgm:prSet presAssocID="{F8D9E13B-C07C-8B40-B46F-B12E712376F7}" presName="sp" presStyleCnt="0"/>
      <dgm:spPr/>
    </dgm:pt>
    <dgm:pt modelId="{64A60610-DC41-6746-9FFF-CE36E6A5ECBC}" type="pres">
      <dgm:prSet presAssocID="{4895ED63-CD48-E244-907F-91FE4D26B966}" presName="arrowAndChildren" presStyleCnt="0"/>
      <dgm:spPr/>
    </dgm:pt>
    <dgm:pt modelId="{11784104-9EA5-164D-B607-8A984D1605EE}" type="pres">
      <dgm:prSet presAssocID="{4895ED63-CD48-E244-907F-91FE4D26B966}" presName="parentTextArrow" presStyleLbl="node1" presStyleIdx="1" presStyleCnt="6"/>
      <dgm:spPr/>
    </dgm:pt>
    <dgm:pt modelId="{6C4FC3F0-99E6-4C44-A37F-739DE636C1A1}" type="pres">
      <dgm:prSet presAssocID="{6FEC4347-38CA-9041-B0B9-735D0324EC02}" presName="sp" presStyleCnt="0"/>
      <dgm:spPr/>
    </dgm:pt>
    <dgm:pt modelId="{8E5982DF-DEBE-B548-B40B-861F593B8DBC}" type="pres">
      <dgm:prSet presAssocID="{BC5BD3E6-36FE-884F-9369-95856B80C5DA}" presName="arrowAndChildren" presStyleCnt="0"/>
      <dgm:spPr/>
    </dgm:pt>
    <dgm:pt modelId="{F9D854EE-57C2-4F4F-A8BD-B8325E917420}" type="pres">
      <dgm:prSet presAssocID="{BC5BD3E6-36FE-884F-9369-95856B80C5DA}" presName="parentTextArrow" presStyleLbl="node1" presStyleIdx="2" presStyleCnt="6"/>
      <dgm:spPr/>
    </dgm:pt>
    <dgm:pt modelId="{735684CD-3B62-0D48-85BD-6C7C49B6EF95}" type="pres">
      <dgm:prSet presAssocID="{571B5697-9E03-2342-97C7-7D439F5C807E}" presName="sp" presStyleCnt="0"/>
      <dgm:spPr/>
    </dgm:pt>
    <dgm:pt modelId="{A1FFB58C-BE9A-0344-BBE4-93F9AA9EB20D}" type="pres">
      <dgm:prSet presAssocID="{C83A109C-B8D5-1140-ABAB-99D4E6F9B22A}" presName="arrowAndChildren" presStyleCnt="0"/>
      <dgm:spPr/>
    </dgm:pt>
    <dgm:pt modelId="{65B36B94-AF23-8D44-A96B-83D3554F04D1}" type="pres">
      <dgm:prSet presAssocID="{C83A109C-B8D5-1140-ABAB-99D4E6F9B22A}" presName="parentTextArrow" presStyleLbl="node1" presStyleIdx="3" presStyleCnt="6"/>
      <dgm:spPr/>
    </dgm:pt>
    <dgm:pt modelId="{A91030A2-E09F-3F45-99D7-D86C765C466A}" type="pres">
      <dgm:prSet presAssocID="{9A9D5887-32D3-E64D-A6D4-D1AD281AFCDE}" presName="sp" presStyleCnt="0"/>
      <dgm:spPr/>
    </dgm:pt>
    <dgm:pt modelId="{D12920D5-E816-9049-B22B-65DBE05936DB}" type="pres">
      <dgm:prSet presAssocID="{6DF8E1BE-2C6D-E544-8064-28B152B2EC99}" presName="arrowAndChildren" presStyleCnt="0"/>
      <dgm:spPr/>
    </dgm:pt>
    <dgm:pt modelId="{E5EA2C88-186E-A74A-B6DE-9846F913959D}" type="pres">
      <dgm:prSet presAssocID="{6DF8E1BE-2C6D-E544-8064-28B152B2EC99}" presName="parentTextArrow" presStyleLbl="node1" presStyleIdx="4" presStyleCnt="6"/>
      <dgm:spPr/>
    </dgm:pt>
    <dgm:pt modelId="{2E1BC7D1-D331-544A-B522-95435C1E12FB}" type="pres">
      <dgm:prSet presAssocID="{65DC71CB-999D-E348-B4D8-55E0A4D589B2}" presName="sp" presStyleCnt="0"/>
      <dgm:spPr/>
    </dgm:pt>
    <dgm:pt modelId="{2761D25F-9A2E-1944-A909-A989430E10E9}" type="pres">
      <dgm:prSet presAssocID="{16E8641E-972A-104F-B0CE-59D6C35508A0}" presName="arrowAndChildren" presStyleCnt="0"/>
      <dgm:spPr/>
    </dgm:pt>
    <dgm:pt modelId="{CFC89B23-C9BB-9444-94C9-C7C7F8997EA6}" type="pres">
      <dgm:prSet presAssocID="{16E8641E-972A-104F-B0CE-59D6C35508A0}" presName="parentTextArrow" presStyleLbl="node1" presStyleIdx="5" presStyleCnt="6"/>
      <dgm:spPr/>
    </dgm:pt>
  </dgm:ptLst>
  <dgm:cxnLst>
    <dgm:cxn modelId="{E4132609-1D1B-EC44-8928-AEC9E0ECEB10}" type="presOf" srcId="{BC5BD3E6-36FE-884F-9369-95856B80C5DA}" destId="{F9D854EE-57C2-4F4F-A8BD-B8325E917420}" srcOrd="0" destOrd="0" presId="urn:microsoft.com/office/officeart/2005/8/layout/process4"/>
    <dgm:cxn modelId="{A49B5D22-F9A4-9149-84D0-BF530F33CC71}" type="presOf" srcId="{4895ED63-CD48-E244-907F-91FE4D26B966}" destId="{11784104-9EA5-164D-B607-8A984D1605EE}" srcOrd="0" destOrd="0" presId="urn:microsoft.com/office/officeart/2005/8/layout/process4"/>
    <dgm:cxn modelId="{74278931-980A-9F42-97C5-66B239B06500}" type="presOf" srcId="{C83A109C-B8D5-1140-ABAB-99D4E6F9B22A}" destId="{65B36B94-AF23-8D44-A96B-83D3554F04D1}" srcOrd="0" destOrd="0" presId="urn:microsoft.com/office/officeart/2005/8/layout/process4"/>
    <dgm:cxn modelId="{FE7C3B4C-4C92-DD4C-9279-0DCA924227BA}" type="presOf" srcId="{6DF8E1BE-2C6D-E544-8064-28B152B2EC99}" destId="{E5EA2C88-186E-A74A-B6DE-9846F913959D}" srcOrd="0" destOrd="0" presId="urn:microsoft.com/office/officeart/2005/8/layout/process4"/>
    <dgm:cxn modelId="{63C5B24D-6C3C-A14B-B566-C42203BAC3B5}" srcId="{84680A2A-E0AC-CD47-A043-B32E2C557109}" destId="{4895ED63-CD48-E244-907F-91FE4D26B966}" srcOrd="4" destOrd="0" parTransId="{41D4F4F4-79DD-5248-B9C8-665950DA9393}" sibTransId="{F8D9E13B-C07C-8B40-B46F-B12E712376F7}"/>
    <dgm:cxn modelId="{81BC8B56-272F-9444-B528-5CA224575725}" srcId="{84680A2A-E0AC-CD47-A043-B32E2C557109}" destId="{16E8641E-972A-104F-B0CE-59D6C35508A0}" srcOrd="0" destOrd="0" parTransId="{5CE4D4F1-6D8F-0942-B2C9-8DC2D0016B9C}" sibTransId="{65DC71CB-999D-E348-B4D8-55E0A4D589B2}"/>
    <dgm:cxn modelId="{70390F6D-9E5C-1049-B8B8-3FA8B27DF26E}" type="presOf" srcId="{16E8641E-972A-104F-B0CE-59D6C35508A0}" destId="{CFC89B23-C9BB-9444-94C9-C7C7F8997EA6}" srcOrd="0" destOrd="0" presId="urn:microsoft.com/office/officeart/2005/8/layout/process4"/>
    <dgm:cxn modelId="{EC9414A3-62C4-7B40-9102-EFE6BB4DEB36}" type="presOf" srcId="{84680A2A-E0AC-CD47-A043-B32E2C557109}" destId="{936E2905-0C8F-7F41-87A7-D73C64414952}" srcOrd="0" destOrd="0" presId="urn:microsoft.com/office/officeart/2005/8/layout/process4"/>
    <dgm:cxn modelId="{3B4C08AC-15B1-E74A-9455-C411C8838163}" srcId="{84680A2A-E0AC-CD47-A043-B32E2C557109}" destId="{BC5BD3E6-36FE-884F-9369-95856B80C5DA}" srcOrd="3" destOrd="0" parTransId="{51E36D8C-6C13-2F4B-B0E3-8C7328AE7E1B}" sibTransId="{6FEC4347-38CA-9041-B0B9-735D0324EC02}"/>
    <dgm:cxn modelId="{04280EAF-BF25-1F4A-A6CB-ADA48D0F27CD}" srcId="{84680A2A-E0AC-CD47-A043-B32E2C557109}" destId="{C83A109C-B8D5-1140-ABAB-99D4E6F9B22A}" srcOrd="2" destOrd="0" parTransId="{7C93B15A-3330-2244-A808-81F312FCF8E8}" sibTransId="{571B5697-9E03-2342-97C7-7D439F5C807E}"/>
    <dgm:cxn modelId="{80E1B9B9-034B-C240-B8C9-B2AC06E80171}" srcId="{84680A2A-E0AC-CD47-A043-B32E2C557109}" destId="{6DF8E1BE-2C6D-E544-8064-28B152B2EC99}" srcOrd="1" destOrd="0" parTransId="{8BECD7FD-AE53-BB46-91BE-75D0BF7F7084}" sibTransId="{9A9D5887-32D3-E64D-A6D4-D1AD281AFCDE}"/>
    <dgm:cxn modelId="{D33D0FC0-04E9-9442-B00A-8C889658BA4C}" srcId="{84680A2A-E0AC-CD47-A043-B32E2C557109}" destId="{F78707CA-393E-FF48-97E5-F61C151A1A5E}" srcOrd="5" destOrd="0" parTransId="{80DD65F0-D651-9143-BA72-DE800AD45E21}" sibTransId="{88A22002-A028-B34C-AC4B-62C206F3E36C}"/>
    <dgm:cxn modelId="{023438E2-A00C-4C40-B3A5-E33C630F1157}" type="presOf" srcId="{F78707CA-393E-FF48-97E5-F61C151A1A5E}" destId="{0584CC7F-00AC-544A-AF61-06FD84DF3086}" srcOrd="0" destOrd="0" presId="urn:microsoft.com/office/officeart/2005/8/layout/process4"/>
    <dgm:cxn modelId="{E40550BF-D20D-E54B-AAE4-57C27AA5EEAA}" type="presParOf" srcId="{936E2905-0C8F-7F41-87A7-D73C64414952}" destId="{34B8F85A-F178-8041-9D3B-DD0CD6DC57DD}" srcOrd="0" destOrd="0" presId="urn:microsoft.com/office/officeart/2005/8/layout/process4"/>
    <dgm:cxn modelId="{CE5AA876-3C50-9542-97F5-3B29D526EDDA}" type="presParOf" srcId="{34B8F85A-F178-8041-9D3B-DD0CD6DC57DD}" destId="{0584CC7F-00AC-544A-AF61-06FD84DF3086}" srcOrd="0" destOrd="0" presId="urn:microsoft.com/office/officeart/2005/8/layout/process4"/>
    <dgm:cxn modelId="{2E8F08EA-9AF6-9642-821F-17903C619DAB}" type="presParOf" srcId="{936E2905-0C8F-7F41-87A7-D73C64414952}" destId="{F737D053-4A3A-644A-915B-11508D555579}" srcOrd="1" destOrd="0" presId="urn:microsoft.com/office/officeart/2005/8/layout/process4"/>
    <dgm:cxn modelId="{F176C0FD-40B7-084A-A0E3-11177410B52F}" type="presParOf" srcId="{936E2905-0C8F-7F41-87A7-D73C64414952}" destId="{64A60610-DC41-6746-9FFF-CE36E6A5ECBC}" srcOrd="2" destOrd="0" presId="urn:microsoft.com/office/officeart/2005/8/layout/process4"/>
    <dgm:cxn modelId="{E1C4D211-5D39-BD46-B4F2-13655E5200EA}" type="presParOf" srcId="{64A60610-DC41-6746-9FFF-CE36E6A5ECBC}" destId="{11784104-9EA5-164D-B607-8A984D1605EE}" srcOrd="0" destOrd="0" presId="urn:microsoft.com/office/officeart/2005/8/layout/process4"/>
    <dgm:cxn modelId="{58A15F37-C7C4-444F-A552-10EEC7D3B6CE}" type="presParOf" srcId="{936E2905-0C8F-7F41-87A7-D73C64414952}" destId="{6C4FC3F0-99E6-4C44-A37F-739DE636C1A1}" srcOrd="3" destOrd="0" presId="urn:microsoft.com/office/officeart/2005/8/layout/process4"/>
    <dgm:cxn modelId="{D17386CF-B004-1A45-8A8B-EDE78244D703}" type="presParOf" srcId="{936E2905-0C8F-7F41-87A7-D73C64414952}" destId="{8E5982DF-DEBE-B548-B40B-861F593B8DBC}" srcOrd="4" destOrd="0" presId="urn:microsoft.com/office/officeart/2005/8/layout/process4"/>
    <dgm:cxn modelId="{E475D4AE-35EF-6C4F-B3AF-C53C3EA6DC90}" type="presParOf" srcId="{8E5982DF-DEBE-B548-B40B-861F593B8DBC}" destId="{F9D854EE-57C2-4F4F-A8BD-B8325E917420}" srcOrd="0" destOrd="0" presId="urn:microsoft.com/office/officeart/2005/8/layout/process4"/>
    <dgm:cxn modelId="{A3A0DEEC-AC0C-7D44-B7EC-CF9AA9611919}" type="presParOf" srcId="{936E2905-0C8F-7F41-87A7-D73C64414952}" destId="{735684CD-3B62-0D48-85BD-6C7C49B6EF95}" srcOrd="5" destOrd="0" presId="urn:microsoft.com/office/officeart/2005/8/layout/process4"/>
    <dgm:cxn modelId="{5E06EA58-EE69-6740-9F55-1A31D9C5ABE0}" type="presParOf" srcId="{936E2905-0C8F-7F41-87A7-D73C64414952}" destId="{A1FFB58C-BE9A-0344-BBE4-93F9AA9EB20D}" srcOrd="6" destOrd="0" presId="urn:microsoft.com/office/officeart/2005/8/layout/process4"/>
    <dgm:cxn modelId="{85FD1434-9D04-4442-B84C-A81522B382D8}" type="presParOf" srcId="{A1FFB58C-BE9A-0344-BBE4-93F9AA9EB20D}" destId="{65B36B94-AF23-8D44-A96B-83D3554F04D1}" srcOrd="0" destOrd="0" presId="urn:microsoft.com/office/officeart/2005/8/layout/process4"/>
    <dgm:cxn modelId="{1102A174-0759-BC48-A1E0-56BB87EF63C0}" type="presParOf" srcId="{936E2905-0C8F-7F41-87A7-D73C64414952}" destId="{A91030A2-E09F-3F45-99D7-D86C765C466A}" srcOrd="7" destOrd="0" presId="urn:microsoft.com/office/officeart/2005/8/layout/process4"/>
    <dgm:cxn modelId="{F9533F9B-D09A-1C4A-9315-22F02AFC3C5D}" type="presParOf" srcId="{936E2905-0C8F-7F41-87A7-D73C64414952}" destId="{D12920D5-E816-9049-B22B-65DBE05936DB}" srcOrd="8" destOrd="0" presId="urn:microsoft.com/office/officeart/2005/8/layout/process4"/>
    <dgm:cxn modelId="{DC444C29-ED97-3A4F-A04D-D57D8303921F}" type="presParOf" srcId="{D12920D5-E816-9049-B22B-65DBE05936DB}" destId="{E5EA2C88-186E-A74A-B6DE-9846F913959D}" srcOrd="0" destOrd="0" presId="urn:microsoft.com/office/officeart/2005/8/layout/process4"/>
    <dgm:cxn modelId="{7D6A3145-AFD4-814A-81FB-A5653A3BBB4A}" type="presParOf" srcId="{936E2905-0C8F-7F41-87A7-D73C64414952}" destId="{2E1BC7D1-D331-544A-B522-95435C1E12FB}" srcOrd="9" destOrd="0" presId="urn:microsoft.com/office/officeart/2005/8/layout/process4"/>
    <dgm:cxn modelId="{837B6A43-9FED-E143-BE4C-B996A7F3095A}" type="presParOf" srcId="{936E2905-0C8F-7F41-87A7-D73C64414952}" destId="{2761D25F-9A2E-1944-A909-A989430E10E9}" srcOrd="10" destOrd="0" presId="urn:microsoft.com/office/officeart/2005/8/layout/process4"/>
    <dgm:cxn modelId="{CC9101C1-6DA9-D249-8410-A6674DC43975}" type="presParOf" srcId="{2761D25F-9A2E-1944-A909-A989430E10E9}" destId="{CFC89B23-C9BB-9444-94C9-C7C7F8997EA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4CC7F-00AC-544A-AF61-06FD84DF3086}">
      <dsp:nvSpPr>
        <dsp:cNvPr id="0" name=""/>
        <dsp:cNvSpPr/>
      </dsp:nvSpPr>
      <dsp:spPr>
        <a:xfrm>
          <a:off x="0" y="4787718"/>
          <a:ext cx="8128000" cy="628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SONUÇ SEKRETERLİK TARAFINDAN BAŞVURAN KİŞİYE BİLDİRİLİR</a:t>
          </a:r>
        </a:p>
      </dsp:txBody>
      <dsp:txXfrm>
        <a:off x="0" y="4787718"/>
        <a:ext cx="8128000" cy="628385"/>
      </dsp:txXfrm>
    </dsp:sp>
    <dsp:sp modelId="{11784104-9EA5-164D-B607-8A984D1605EE}">
      <dsp:nvSpPr>
        <dsp:cNvPr id="0" name=""/>
        <dsp:cNvSpPr/>
      </dsp:nvSpPr>
      <dsp:spPr>
        <a:xfrm rot="10800000">
          <a:off x="0" y="3830687"/>
          <a:ext cx="8128000" cy="966456"/>
        </a:xfrm>
        <a:prstGeom prst="upArrowCallou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DOSYA KARARA BAĞLANIR</a:t>
          </a:r>
        </a:p>
      </dsp:txBody>
      <dsp:txXfrm rot="10800000">
        <a:off x="0" y="3830687"/>
        <a:ext cx="8128000" cy="627974"/>
      </dsp:txXfrm>
    </dsp:sp>
    <dsp:sp modelId="{F9D854EE-57C2-4F4F-A8BD-B8325E917420}">
      <dsp:nvSpPr>
        <dsp:cNvPr id="0" name=""/>
        <dsp:cNvSpPr/>
      </dsp:nvSpPr>
      <dsp:spPr>
        <a:xfrm rot="10800000">
          <a:off x="0" y="2873656"/>
          <a:ext cx="8128000" cy="9664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BAŞVURU ETİK KURUL TOPLANTISINDA GÖRÜŞÜLÜR</a:t>
          </a:r>
        </a:p>
      </dsp:txBody>
      <dsp:txXfrm rot="10800000">
        <a:off x="0" y="2873656"/>
        <a:ext cx="8128000" cy="627974"/>
      </dsp:txXfrm>
    </dsp:sp>
    <dsp:sp modelId="{65B36B94-AF23-8D44-A96B-83D3554F04D1}">
      <dsp:nvSpPr>
        <dsp:cNvPr id="0" name=""/>
        <dsp:cNvSpPr/>
      </dsp:nvSpPr>
      <dsp:spPr>
        <a:xfrm rot="10800000">
          <a:off x="0" y="1916625"/>
          <a:ext cx="8128000" cy="966456"/>
        </a:xfrm>
        <a:prstGeom prst="upArrowCallou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DOSYA EKSİKSİZ İSE ETİK KURUL GÜNDEMİNE ALINIR</a:t>
          </a:r>
        </a:p>
      </dsp:txBody>
      <dsp:txXfrm rot="10800000">
        <a:off x="0" y="1916625"/>
        <a:ext cx="8128000" cy="627974"/>
      </dsp:txXfrm>
    </dsp:sp>
    <dsp:sp modelId="{E5EA2C88-186E-A74A-B6DE-9846F913959D}">
      <dsp:nvSpPr>
        <dsp:cNvPr id="0" name=""/>
        <dsp:cNvSpPr/>
      </dsp:nvSpPr>
      <dsp:spPr>
        <a:xfrm rot="10800000">
          <a:off x="0" y="959594"/>
          <a:ext cx="8128000" cy="9664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BAŞVURU DOSYASI KONTROL EDİLİR</a:t>
          </a:r>
        </a:p>
      </dsp:txBody>
      <dsp:txXfrm rot="10800000">
        <a:off x="0" y="959594"/>
        <a:ext cx="8128000" cy="627974"/>
      </dsp:txXfrm>
    </dsp:sp>
    <dsp:sp modelId="{CFC89B23-C9BB-9444-94C9-C7C7F8997EA6}">
      <dsp:nvSpPr>
        <dsp:cNvPr id="0" name=""/>
        <dsp:cNvSpPr/>
      </dsp:nvSpPr>
      <dsp:spPr>
        <a:xfrm rot="10800000">
          <a:off x="0" y="2563"/>
          <a:ext cx="8128000" cy="966456"/>
        </a:xfrm>
        <a:prstGeom prst="upArrowCallou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BAŞVURU DOSYASI SEKRETERLİK TARAFINDAN TESLİM ALINIR</a:t>
          </a:r>
        </a:p>
      </dsp:txBody>
      <dsp:txXfrm rot="10800000">
        <a:off x="0" y="2563"/>
        <a:ext cx="8128000" cy="627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44CDD3-A2E8-9272-EC75-BF123B483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C789DC6-653C-57E9-280A-B0B5D0C85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63CCED4-52E2-A2E8-98BC-423DEEF8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BE38E1-CE4B-810F-0E37-5F795A8A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06E737-5F81-8ACF-22F5-411BACD0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8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7E8191-7346-FD0E-EA81-0CE8AB16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C7703EF-9032-D5C2-3484-66361B711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C72FB9A-975C-06FE-9EE6-BF9E5DA1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CCCDF7-409C-577C-96F3-FEAD8BD8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AEC3A3-FF7B-EB25-0DA3-1C5E15058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31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0E0E18C-743A-F6CD-B150-D5C512F41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4489E25-8A96-7E7F-9767-9FEE1620A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B8F15B-FDEA-1291-DE82-F64149F6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8F067B-87AA-D39E-24B6-5B9A12C6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35565B-F9D8-01EC-F871-C56D66696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5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58ED63-2CBB-A4EA-3EC9-77802F1D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4D4684-2436-702A-C8F0-D5D1E540B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6BC236-37D1-A58C-2601-644C6C18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9FF0A1-5A6E-7576-2AC6-8F3D49E77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65BF9A-8CA8-012F-C897-9C74AE30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92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E611F8-5020-1D98-E923-0965C0324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0BC18E-98F0-7236-BC5B-7630B4127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7CE70C-9526-E374-E8D8-D4D99B6C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7DCBBB-725B-F4DC-AEB3-81CEACDDA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2ABDED5-CD08-7C25-4345-6EFCE1BD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60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154B46-2A5C-8AF9-98D1-591D93183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AED3AB-4C1A-EC5A-5849-61F86600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377E083-24D9-B27B-B834-67442CD12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7FB49E5-5FF2-10DA-0258-7F6EF581E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1152712-4488-FE06-A91E-E24BA7F9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9624167-A1DB-69CD-D56F-250F8441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51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E48F5C-A6B5-1380-EA57-E83C1A9E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34D89B-803F-3A1A-F6FC-2137EFABC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C2198E8-9679-D97B-8B16-2A0B6F82A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7C28432-668A-8E10-ED6A-B0761C163A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6BF10B7-E13C-7BEE-B2EC-D85A18A72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5AEC3C9-332A-E270-3D41-FAA1CDA3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378FD58-1D1E-9BAB-C774-F4EE8BFC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0CF8153-F384-ECCB-0533-59D792D90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4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F0F8B0-4190-E7FA-E9A1-2B4676CE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04D9137-2B84-7DF0-202C-469179119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7D16F8-59DE-57F3-582A-5BF1BB0C4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C06B4BC-3C3C-9B21-89CC-1CA2317E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48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5F99697-28E0-E8F9-982A-D951B2537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66E994D-7899-CEFD-FF3A-DB71A40A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7013B4-C501-BF4A-3AEC-E3712DE8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01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505E94-B2B1-706B-DE43-F6665BF52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5B54E5-3AB1-34A1-A0DC-EF4A266A6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A506933-6347-DC4D-EFF8-457C13C77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88DF566-937F-B429-BD8E-2797449A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A049ADE-C04E-9D48-21BA-160ABC2C5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674FE93-C250-80AF-1F10-FFCA905E8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362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59BF3D-08B0-A268-E0FC-21B061A98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C1D4966-E67E-5F75-403D-64A05A49B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553037E-ECA4-784E-FD2B-46C9D0E13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C93AC64-7ABA-6103-5BC0-AADB2F011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06A7B0B-A25F-5C22-93DE-17AFFAD79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27CF63C-FB4F-71BB-C5D0-1C9EF66D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10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92DDD54-5049-480C-39A5-AC3002E8F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7A9E4FA-3E30-A86B-9EAE-CEF3F26B7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AFED3F-595E-FFFA-66EE-F811141CE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BFD1C-0818-5641-B61A-60FB8CE1612D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59C3A5-CD19-86D6-0F88-3B1B79AB8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340295-F521-9006-56F1-EF69071D3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460BA-B74A-8C4A-BA07-D3FC28FCC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84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15CF81-F4FF-E489-EB8E-615FCA9CE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91" y="668392"/>
            <a:ext cx="12064409" cy="575376"/>
          </a:xfrm>
        </p:spPr>
        <p:txBody>
          <a:bodyPr>
            <a:noAutofit/>
          </a:bodyPr>
          <a:lstStyle/>
          <a:p>
            <a:r>
              <a:rPr lang="tr-TR" sz="3200" b="1" dirty="0">
                <a:solidFill>
                  <a:schemeClr val="accent1">
                    <a:lumMod val="75000"/>
                  </a:schemeClr>
                </a:solidFill>
                <a:latin typeface="Arial Nova" panose="020F0502020204030204" pitchFamily="34" charset="0"/>
                <a:cs typeface="Arial Nova" panose="020F0502020204030204" pitchFamily="34" charset="0"/>
              </a:rPr>
              <a:t>SAĞLIK BİLİMLERİ FAKÜLTESİ GİRİŞİMSEL OLMAYAN ARAŞTIRMALAR ETİK KURULU İŞ AKIŞ ŞEMASI</a:t>
            </a:r>
          </a:p>
        </p:txBody>
      </p:sp>
      <p:graphicFrame>
        <p:nvGraphicFramePr>
          <p:cNvPr id="8" name="Diyagram 7">
            <a:extLst>
              <a:ext uri="{FF2B5EF4-FFF2-40B4-BE49-F238E27FC236}">
                <a16:creationId xmlns:a16="http://schemas.microsoft.com/office/drawing/2014/main" id="{552AECBF-D7BC-DA8C-7051-F158B491BF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0236017"/>
              </p:ext>
            </p:extLst>
          </p:nvPr>
        </p:nvGraphicFramePr>
        <p:xfrm>
          <a:off x="2032000" y="124376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646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7125</TotalTime>
  <Words>42</Words>
  <Application>Microsoft Macintosh PowerPoint</Application>
  <PresentationFormat>Geniş ekran</PresentationFormat>
  <Paragraphs>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Office Teması</vt:lpstr>
      <vt:lpstr>SAĞLIK BİLİMLERİ FAKÜLTESİ GİRİŞİMSEL OLMAYAN ARAŞTIRMALAR ETİK KURULU İŞ AKIŞ ŞEMASI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BİLİMLERİ FAKÜLTESİ GİRİŞİMSEL OLMAYAN ARAŞTIRMALAR ETİK KURULU İŞ AKIŞ ŞEMASI</dc:title>
  <dc:creator>Ece Ekici</dc:creator>
  <cp:lastModifiedBy>Ece Ekici</cp:lastModifiedBy>
  <cp:revision>1</cp:revision>
  <dcterms:created xsi:type="dcterms:W3CDTF">2023-10-25T10:42:17Z</dcterms:created>
  <dcterms:modified xsi:type="dcterms:W3CDTF">2023-11-01T11:32:23Z</dcterms:modified>
</cp:coreProperties>
</file>